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2" r:id="rId2"/>
  </p:sldMasterIdLst>
  <p:notesMasterIdLst>
    <p:notesMasterId r:id="rId5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96" r:id="rId33"/>
    <p:sldId id="286" r:id="rId34"/>
    <p:sldId id="287" r:id="rId35"/>
    <p:sldId id="288" r:id="rId36"/>
    <p:sldId id="289" r:id="rId37"/>
    <p:sldId id="290" r:id="rId38"/>
    <p:sldId id="291" r:id="rId39"/>
    <p:sldId id="295" r:id="rId40"/>
    <p:sldId id="308" r:id="rId41"/>
    <p:sldId id="299" r:id="rId42"/>
    <p:sldId id="292" r:id="rId43"/>
    <p:sldId id="300" r:id="rId44"/>
    <p:sldId id="301" r:id="rId45"/>
    <p:sldId id="302" r:id="rId46"/>
    <p:sldId id="303" r:id="rId47"/>
    <p:sldId id="304" r:id="rId48"/>
    <p:sldId id="305" r:id="rId49"/>
    <p:sldId id="306" r:id="rId50"/>
    <p:sldId id="307" r:id="rId51"/>
    <p:sldId id="309" r:id="rId52"/>
    <p:sldId id="310" r:id="rId53"/>
    <p:sldId id="294" r:id="rId54"/>
  </p:sldIdLst>
  <p:sldSz cx="9144000" cy="5143500" type="screen16x9"/>
  <p:notesSz cx="6858000" cy="9144000"/>
  <p:embeddedFontLst>
    <p:embeddedFont>
      <p:font typeface="Inter" panose="020B0604020202020204" charset="0"/>
      <p:regular r:id="rId56"/>
      <p:bold r:id="rId57"/>
    </p:embeddedFont>
    <p:embeddedFont>
      <p:font typeface="Nunito" panose="020B0604020202020204" charset="0"/>
      <p:regular r:id="rId58"/>
      <p:bold r:id="rId59"/>
      <p:italic r:id="rId60"/>
      <p:boldItalic r:id="rId61"/>
    </p:embeddedFont>
    <p:embeddedFont>
      <p:font typeface="Roboto" panose="020B0604020202020204" charset="0"/>
      <p:regular r:id="rId62"/>
      <p:bold r:id="rId63"/>
      <p:italic r:id="rId64"/>
      <p:boldItalic r:id="rId65"/>
    </p:embeddedFont>
    <p:embeddedFont>
      <p:font typeface="Century Gothic" panose="020B0502020202020204" pitchFamily="34"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0" roundtripDataSignature="AMtx7mjS/RPSETvtfbGx2GFwX9bt0aIk7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1" d="100"/>
          <a:sy n="141" d="100"/>
        </p:scale>
        <p:origin x="666"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63" Type="http://schemas.openxmlformats.org/officeDocument/2006/relationships/font" Target="fonts/font8.fntdata"/><Relationship Id="rId68" Type="http://schemas.openxmlformats.org/officeDocument/2006/relationships/font" Target="fonts/font13.fntdata"/><Relationship Id="rId7" Type="http://schemas.openxmlformats.org/officeDocument/2006/relationships/slide" Target="slides/slide5.xml"/><Relationship Id="rId71"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font" Target="fonts/font3.fntdata"/><Relationship Id="rId66" Type="http://schemas.openxmlformats.org/officeDocument/2006/relationships/font" Target="fonts/font11.fntdata"/><Relationship Id="rId7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2.fntdata"/><Relationship Id="rId61" Type="http://schemas.openxmlformats.org/officeDocument/2006/relationships/font" Target="fonts/font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7.fntdata"/><Relationship Id="rId70"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07671698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95" name="Google Shape;195;p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445142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p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0786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9b4b6f8dcc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9b4b6f8dc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2187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0" name="Google Shape;330;p1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3586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8" name="Google Shape;338;p1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2049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2" name="Google Shape;372;p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72284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9b4b6f8dcc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9b4b6f8dc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86831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9b4b6f8dcc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19b4b6f8dc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11039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0" name="Google Shape;430;p1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26627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8" name="Google Shape;438;p1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35321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6" name="Google Shape;446;p1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7434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2" name="Google Shape;20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57842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8" name="Google Shape;478;p1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85051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9b4b6f8dcc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19b4b6f8dc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2006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9b5528775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9b5528775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42384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19b436790cb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19b436790c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24865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9" name="Google Shape;509;p2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97166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7" name="Google Shape;517;p3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06403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5" name="Google Shape;525;p3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3113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19b436790cb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19b436790c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70198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7" name="Google Shape;547;p3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40621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5" name="Google Shape;625;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4515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p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52566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9cecd85203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19cecd85203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3178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19cecd8520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19cecd8520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97556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5" name="Google Shape;645;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33493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3" name="Google Shape;653;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57217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19cecd85203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19cecd85203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31098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19cecd85203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19cecd8520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10462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19cecd8520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19cecd8520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62831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19cecd85203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19cecd8520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8758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19cecd8520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19cecd8520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033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1a0f4248a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1a0f4248a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8045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p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92637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1a0f4248a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1a0f4248a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80775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1a0f4248af7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1a0f4248af7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02262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1a0f4248af7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1a0f4248af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11095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1a0f4248af7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1a0f4248af7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0725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1a0f4248af7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1a0f4248af7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86071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1a0f4248af7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1a0f4248af7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62093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0" name="Google Shape;760;p4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8346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 name="Google Shape;223;p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5409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 name="Google Shape;230;p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0499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9b4b6f8dcc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9b4b6f8dcc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999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9b4b6f8dcc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9b4b6f8dc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535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 name="Google Shape;251;p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7710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cSld name="Title">
    <p:spTree>
      <p:nvGrpSpPr>
        <p:cNvPr id="1" name="Shape 9"/>
        <p:cNvGrpSpPr/>
        <p:nvPr/>
      </p:nvGrpSpPr>
      <p:grpSpPr>
        <a:xfrm>
          <a:off x="0" y="0"/>
          <a:ext cx="0" cy="0"/>
          <a:chOff x="0" y="0"/>
          <a:chExt cx="0" cy="0"/>
        </a:xfrm>
      </p:grpSpPr>
      <p:sp>
        <p:nvSpPr>
          <p:cNvPr id="10" name="Google Shape;10;p47"/>
          <p:cNvSpPr>
            <a:spLocks noGrp="1"/>
          </p:cNvSpPr>
          <p:nvPr>
            <p:ph type="pic" idx="2"/>
          </p:nvPr>
        </p:nvSpPr>
        <p:spPr>
          <a:xfrm>
            <a:off x="0" y="0"/>
            <a:ext cx="9144000" cy="5143500"/>
          </a:xfrm>
          <a:prstGeom prst="rect">
            <a:avLst/>
          </a:prstGeom>
          <a:solidFill>
            <a:srgbClr val="595959"/>
          </a:solidFill>
          <a:ln>
            <a:noFill/>
          </a:ln>
        </p:spPr>
      </p:sp>
      <p:sp>
        <p:nvSpPr>
          <p:cNvPr id="11" name="Google Shape;11;p47"/>
          <p:cNvSpPr txBox="1">
            <a:spLocks noGrp="1"/>
          </p:cNvSpPr>
          <p:nvPr>
            <p:ph type="title"/>
          </p:nvPr>
        </p:nvSpPr>
        <p:spPr>
          <a:xfrm>
            <a:off x="342900" y="3387852"/>
            <a:ext cx="4936200" cy="1028700"/>
          </a:xfrm>
          <a:prstGeom prst="rect">
            <a:avLst/>
          </a:prstGeom>
          <a:noFill/>
          <a:ln>
            <a:noFill/>
          </a:ln>
        </p:spPr>
        <p:txBody>
          <a:bodyPr spcFirstLastPara="1" wrap="square" lIns="68575" tIns="34275" rIns="68575" bIns="34275" anchor="t" anchorCtr="0">
            <a:normAutofit/>
          </a:bodyPr>
          <a:lstStyle>
            <a:lvl1pPr lvl="0" algn="l">
              <a:lnSpc>
                <a:spcPct val="127777"/>
              </a:lnSpc>
              <a:spcBef>
                <a:spcPts val="0"/>
              </a:spcBef>
              <a:spcAft>
                <a:spcPts val="0"/>
              </a:spcAft>
              <a:buClr>
                <a:schemeClr val="lt1"/>
              </a:buClr>
              <a:buSzPts val="2700"/>
              <a:buFont typeface="Century Gothic"/>
              <a:buNone/>
              <a:defRPr sz="2700" cap="none">
                <a:solidFill>
                  <a:schemeClr val="l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58"/>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6" name="Google Shape;46;p5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59"/>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9" name="Google Shape;49;p59"/>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0" name="Google Shape;50;p5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
        <p:nvSpPr>
          <p:cNvPr id="52" name="Google Shape;52;p6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3"/>
        <p:cNvGrpSpPr/>
        <p:nvPr/>
      </p:nvGrpSpPr>
      <p:grpSpPr>
        <a:xfrm>
          <a:off x="0" y="0"/>
          <a:ext cx="0" cy="0"/>
          <a:chOff x="0" y="0"/>
          <a:chExt cx="0" cy="0"/>
        </a:xfrm>
      </p:grpSpPr>
      <p:sp>
        <p:nvSpPr>
          <p:cNvPr id="54" name="Google Shape;54;p61"/>
          <p:cNvSpPr txBox="1">
            <a:spLocks noGrp="1"/>
          </p:cNvSpPr>
          <p:nvPr>
            <p:ph type="title"/>
          </p:nvPr>
        </p:nvSpPr>
        <p:spPr>
          <a:xfrm>
            <a:off x="1944694" y="468083"/>
            <a:ext cx="6684000" cy="960900"/>
          </a:xfrm>
          <a:prstGeom prst="rect">
            <a:avLst/>
          </a:prstGeom>
          <a:noFill/>
          <a:ln>
            <a:noFill/>
          </a:ln>
        </p:spPr>
        <p:txBody>
          <a:bodyPr spcFirstLastPara="1" wrap="square" lIns="68575" tIns="34275" rIns="68575" bIns="34275" anchor="t" anchorCtr="0">
            <a:normAutofit/>
          </a:bodyPr>
          <a:lstStyle>
            <a:lvl1pPr lvl="0" algn="l">
              <a:lnSpc>
                <a:spcPct val="100000"/>
              </a:lnSpc>
              <a:spcBef>
                <a:spcPts val="0"/>
              </a:spcBef>
              <a:spcAft>
                <a:spcPts val="0"/>
              </a:spcAft>
              <a:buClr>
                <a:srgbClr val="262626"/>
              </a:buClr>
              <a:buSzPts val="1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5" name="Google Shape;55;p61"/>
          <p:cNvSpPr txBox="1">
            <a:spLocks noGrp="1"/>
          </p:cNvSpPr>
          <p:nvPr>
            <p:ph type="body" idx="1"/>
          </p:nvPr>
        </p:nvSpPr>
        <p:spPr>
          <a:xfrm>
            <a:off x="1941909" y="1600200"/>
            <a:ext cx="6686700" cy="2833200"/>
          </a:xfrm>
          <a:prstGeom prst="rect">
            <a:avLst/>
          </a:prstGeom>
          <a:noFill/>
          <a:ln>
            <a:noFill/>
          </a:ln>
        </p:spPr>
        <p:txBody>
          <a:bodyPr spcFirstLastPara="1" wrap="square" lIns="68575" tIns="34275" rIns="68575" bIns="34275" anchor="t" anchorCtr="0">
            <a:normAutofit/>
          </a:bodyPr>
          <a:lstStyle>
            <a:lvl1pPr marL="457200" lvl="0" indent="-317500" algn="l">
              <a:lnSpc>
                <a:spcPct val="115000"/>
              </a:lnSpc>
              <a:spcBef>
                <a:spcPts val="800"/>
              </a:spcBef>
              <a:spcAft>
                <a:spcPts val="0"/>
              </a:spcAft>
              <a:buSzPts val="1400"/>
              <a:buChar char="●"/>
              <a:defRPr/>
            </a:lvl1pPr>
            <a:lvl2pPr marL="914400" lvl="1" indent="-317500" algn="l">
              <a:lnSpc>
                <a:spcPct val="115000"/>
              </a:lnSpc>
              <a:spcBef>
                <a:spcPts val="800"/>
              </a:spcBef>
              <a:spcAft>
                <a:spcPts val="0"/>
              </a:spcAft>
              <a:buSzPts val="1400"/>
              <a:buChar char="○"/>
              <a:defRPr/>
            </a:lvl2pPr>
            <a:lvl3pPr marL="1371600" lvl="2" indent="-317500" algn="l">
              <a:lnSpc>
                <a:spcPct val="115000"/>
              </a:lnSpc>
              <a:spcBef>
                <a:spcPts val="800"/>
              </a:spcBef>
              <a:spcAft>
                <a:spcPts val="0"/>
              </a:spcAft>
              <a:buSzPts val="1400"/>
              <a:buChar char="■"/>
              <a:defRPr/>
            </a:lvl3pPr>
            <a:lvl4pPr marL="1828800" lvl="3" indent="-317500" algn="l">
              <a:lnSpc>
                <a:spcPct val="115000"/>
              </a:lnSpc>
              <a:spcBef>
                <a:spcPts val="800"/>
              </a:spcBef>
              <a:spcAft>
                <a:spcPts val="0"/>
              </a:spcAft>
              <a:buSzPts val="1400"/>
              <a:buChar char="●"/>
              <a:defRPr/>
            </a:lvl4pPr>
            <a:lvl5pPr marL="2286000" lvl="4" indent="-317500" algn="l">
              <a:lnSpc>
                <a:spcPct val="115000"/>
              </a:lnSpc>
              <a:spcBef>
                <a:spcPts val="800"/>
              </a:spcBef>
              <a:spcAft>
                <a:spcPts val="0"/>
              </a:spcAft>
              <a:buSzPts val="1400"/>
              <a:buChar char="○"/>
              <a:defRPr/>
            </a:lvl5pPr>
            <a:lvl6pPr marL="2743200" lvl="5" indent="-317500" algn="l">
              <a:lnSpc>
                <a:spcPct val="115000"/>
              </a:lnSpc>
              <a:spcBef>
                <a:spcPts val="800"/>
              </a:spcBef>
              <a:spcAft>
                <a:spcPts val="0"/>
              </a:spcAft>
              <a:buSzPts val="1400"/>
              <a:buChar char="■"/>
              <a:defRPr/>
            </a:lvl6pPr>
            <a:lvl7pPr marL="3200400" lvl="6" indent="-317500" algn="l">
              <a:lnSpc>
                <a:spcPct val="115000"/>
              </a:lnSpc>
              <a:spcBef>
                <a:spcPts val="800"/>
              </a:spcBef>
              <a:spcAft>
                <a:spcPts val="0"/>
              </a:spcAft>
              <a:buSzPts val="1400"/>
              <a:buChar char="●"/>
              <a:defRPr/>
            </a:lvl7pPr>
            <a:lvl8pPr marL="3657600" lvl="7" indent="-317500" algn="l">
              <a:lnSpc>
                <a:spcPct val="115000"/>
              </a:lnSpc>
              <a:spcBef>
                <a:spcPts val="800"/>
              </a:spcBef>
              <a:spcAft>
                <a:spcPts val="0"/>
              </a:spcAft>
              <a:buSzPts val="1400"/>
              <a:buChar char="○"/>
              <a:defRPr/>
            </a:lvl8pPr>
            <a:lvl9pPr marL="4114800" lvl="8" indent="-317500" algn="l">
              <a:lnSpc>
                <a:spcPct val="115000"/>
              </a:lnSpc>
              <a:spcBef>
                <a:spcPts val="800"/>
              </a:spcBef>
              <a:spcAft>
                <a:spcPts val="0"/>
              </a:spcAft>
              <a:buSzPts val="1400"/>
              <a:buChar char="■"/>
              <a:defRPr/>
            </a:lvl9pPr>
          </a:lstStyle>
          <a:p>
            <a:endParaRPr/>
          </a:p>
        </p:txBody>
      </p:sp>
      <p:sp>
        <p:nvSpPr>
          <p:cNvPr id="56" name="Google Shape;56;p61"/>
          <p:cNvSpPr txBox="1">
            <a:spLocks noGrp="1"/>
          </p:cNvSpPr>
          <p:nvPr>
            <p:ph type="dt" idx="10"/>
          </p:nvPr>
        </p:nvSpPr>
        <p:spPr>
          <a:xfrm>
            <a:off x="7771209" y="4597828"/>
            <a:ext cx="859800" cy="277800"/>
          </a:xfrm>
          <a:prstGeom prst="rect">
            <a:avLst/>
          </a:prstGeom>
          <a:noFill/>
          <a:ln>
            <a:noFill/>
          </a:ln>
        </p:spPr>
        <p:txBody>
          <a:bodyPr spcFirstLastPara="1" wrap="square" lIns="68575" tIns="34275" rIns="68575" bIns="34275"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 name="Google Shape;57;p61"/>
          <p:cNvSpPr txBox="1">
            <a:spLocks noGrp="1"/>
          </p:cNvSpPr>
          <p:nvPr>
            <p:ph type="ftr" idx="11"/>
          </p:nvPr>
        </p:nvSpPr>
        <p:spPr>
          <a:xfrm>
            <a:off x="1941909" y="4601856"/>
            <a:ext cx="57150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8" name="Google Shape;58;p61"/>
          <p:cNvSpPr/>
          <p:nvPr/>
        </p:nvSpPr>
        <p:spPr>
          <a:xfrm rot="10800000" flipH="1">
            <a:off x="-3142" y="535779"/>
            <a:ext cx="1191397" cy="380475"/>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61"/>
          <p:cNvSpPr txBox="1">
            <a:spLocks noGrp="1"/>
          </p:cNvSpPr>
          <p:nvPr>
            <p:ph type="sldNum" idx="12"/>
          </p:nvPr>
        </p:nvSpPr>
        <p:spPr>
          <a:xfrm>
            <a:off x="398859" y="590837"/>
            <a:ext cx="584700" cy="273900"/>
          </a:xfrm>
          <a:prstGeom prst="rect">
            <a:avLst/>
          </a:prstGeom>
          <a:noFill/>
          <a:ln>
            <a:noFill/>
          </a:ln>
        </p:spPr>
        <p:txBody>
          <a:bodyPr spcFirstLastPara="1" wrap="square" lIns="68575" tIns="34275" rIns="68575" bIns="3427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3"/>
        <p:cNvGrpSpPr/>
        <p:nvPr/>
      </p:nvGrpSpPr>
      <p:grpSpPr>
        <a:xfrm>
          <a:off x="0" y="0"/>
          <a:ext cx="0" cy="0"/>
          <a:chOff x="0" y="0"/>
          <a:chExt cx="0" cy="0"/>
        </a:xfrm>
      </p:grpSpPr>
      <p:sp>
        <p:nvSpPr>
          <p:cNvPr id="94" name="Google Shape;94;p49"/>
          <p:cNvSpPr txBox="1">
            <a:spLocks noGrp="1"/>
          </p:cNvSpPr>
          <p:nvPr>
            <p:ph type="title"/>
          </p:nvPr>
        </p:nvSpPr>
        <p:spPr>
          <a:xfrm>
            <a:off x="1944694" y="468083"/>
            <a:ext cx="6684000" cy="960900"/>
          </a:xfrm>
          <a:prstGeom prst="rect">
            <a:avLst/>
          </a:prstGeom>
          <a:noFill/>
          <a:ln>
            <a:noFill/>
          </a:ln>
        </p:spPr>
        <p:txBody>
          <a:bodyPr spcFirstLastPara="1" wrap="square" lIns="68575" tIns="34275" rIns="68575" bIns="34275" anchor="t" anchorCtr="0">
            <a:normAutofit/>
          </a:bodyPr>
          <a:lstStyle>
            <a:lvl1pPr lvl="0" algn="l">
              <a:lnSpc>
                <a:spcPct val="100000"/>
              </a:lnSpc>
              <a:spcBef>
                <a:spcPts val="0"/>
              </a:spcBef>
              <a:spcAft>
                <a:spcPts val="0"/>
              </a:spcAft>
              <a:buClr>
                <a:srgbClr val="262626"/>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5" name="Google Shape;95;p49"/>
          <p:cNvSpPr txBox="1">
            <a:spLocks noGrp="1"/>
          </p:cNvSpPr>
          <p:nvPr>
            <p:ph type="body" idx="1"/>
          </p:nvPr>
        </p:nvSpPr>
        <p:spPr>
          <a:xfrm>
            <a:off x="1941909" y="1600200"/>
            <a:ext cx="6686700" cy="2833200"/>
          </a:xfrm>
          <a:prstGeom prst="rect">
            <a:avLst/>
          </a:prstGeom>
          <a:noFill/>
          <a:ln>
            <a:noFill/>
          </a:ln>
        </p:spPr>
        <p:txBody>
          <a:bodyPr spcFirstLastPara="1" wrap="square" lIns="68575" tIns="34275" rIns="68575" bIns="34275" anchor="t" anchorCtr="0">
            <a:normAutofit/>
          </a:bodyPr>
          <a:lstStyle>
            <a:lvl1pPr marL="457200" lvl="0" indent="-317500" algn="l">
              <a:lnSpc>
                <a:spcPct val="100000"/>
              </a:lnSpc>
              <a:spcBef>
                <a:spcPts val="800"/>
              </a:spcBef>
              <a:spcAft>
                <a:spcPts val="0"/>
              </a:spcAft>
              <a:buSzPts val="1400"/>
              <a:buChar char="?"/>
              <a:defRPr/>
            </a:lvl1pPr>
            <a:lvl2pPr marL="914400" lvl="1" indent="-317500" algn="l">
              <a:lnSpc>
                <a:spcPct val="100000"/>
              </a:lnSpc>
              <a:spcBef>
                <a:spcPts val="800"/>
              </a:spcBef>
              <a:spcAft>
                <a:spcPts val="0"/>
              </a:spcAft>
              <a:buSzPts val="1400"/>
              <a:buChar char="?"/>
              <a:defRPr/>
            </a:lvl2pPr>
            <a:lvl3pPr marL="1371600" lvl="2" indent="-317500" algn="l">
              <a:lnSpc>
                <a:spcPct val="100000"/>
              </a:lnSpc>
              <a:spcBef>
                <a:spcPts val="800"/>
              </a:spcBef>
              <a:spcAft>
                <a:spcPts val="0"/>
              </a:spcAft>
              <a:buSzPts val="1400"/>
              <a:buChar char="?"/>
              <a:defRPr/>
            </a:lvl3pPr>
            <a:lvl4pPr marL="1828800" lvl="3" indent="-317500" algn="l">
              <a:lnSpc>
                <a:spcPct val="100000"/>
              </a:lnSpc>
              <a:spcBef>
                <a:spcPts val="800"/>
              </a:spcBef>
              <a:spcAft>
                <a:spcPts val="0"/>
              </a:spcAft>
              <a:buSzPts val="1400"/>
              <a:buChar char="?"/>
              <a:defRPr/>
            </a:lvl4pPr>
            <a:lvl5pPr marL="2286000" lvl="4" indent="-317500" algn="l">
              <a:lnSpc>
                <a:spcPct val="100000"/>
              </a:lnSpc>
              <a:spcBef>
                <a:spcPts val="800"/>
              </a:spcBef>
              <a:spcAft>
                <a:spcPts val="0"/>
              </a:spcAft>
              <a:buSzPts val="1400"/>
              <a:buChar char="?"/>
              <a:defRPr/>
            </a:lvl5pPr>
            <a:lvl6pPr marL="2743200" lvl="5" indent="-317500" algn="l">
              <a:lnSpc>
                <a:spcPct val="100000"/>
              </a:lnSpc>
              <a:spcBef>
                <a:spcPts val="800"/>
              </a:spcBef>
              <a:spcAft>
                <a:spcPts val="0"/>
              </a:spcAft>
              <a:buSzPts val="1400"/>
              <a:buChar char="?"/>
              <a:defRPr/>
            </a:lvl6pPr>
            <a:lvl7pPr marL="3200400" lvl="6" indent="-317500" algn="l">
              <a:lnSpc>
                <a:spcPct val="100000"/>
              </a:lnSpc>
              <a:spcBef>
                <a:spcPts val="800"/>
              </a:spcBef>
              <a:spcAft>
                <a:spcPts val="0"/>
              </a:spcAft>
              <a:buSzPts val="1400"/>
              <a:buChar char="?"/>
              <a:defRPr/>
            </a:lvl7pPr>
            <a:lvl8pPr marL="3657600" lvl="7" indent="-317500" algn="l">
              <a:lnSpc>
                <a:spcPct val="100000"/>
              </a:lnSpc>
              <a:spcBef>
                <a:spcPts val="800"/>
              </a:spcBef>
              <a:spcAft>
                <a:spcPts val="0"/>
              </a:spcAft>
              <a:buSzPts val="1400"/>
              <a:buChar char="?"/>
              <a:defRPr/>
            </a:lvl8pPr>
            <a:lvl9pPr marL="4114800" lvl="8" indent="-317500" algn="l">
              <a:lnSpc>
                <a:spcPct val="100000"/>
              </a:lnSpc>
              <a:spcBef>
                <a:spcPts val="800"/>
              </a:spcBef>
              <a:spcAft>
                <a:spcPts val="0"/>
              </a:spcAft>
              <a:buSzPts val="1400"/>
              <a:buChar char="?"/>
              <a:defRPr/>
            </a:lvl9pPr>
          </a:lstStyle>
          <a:p>
            <a:endParaRPr/>
          </a:p>
        </p:txBody>
      </p:sp>
      <p:sp>
        <p:nvSpPr>
          <p:cNvPr id="96" name="Google Shape;96;p49"/>
          <p:cNvSpPr txBox="1">
            <a:spLocks noGrp="1"/>
          </p:cNvSpPr>
          <p:nvPr>
            <p:ph type="dt" idx="10"/>
          </p:nvPr>
        </p:nvSpPr>
        <p:spPr>
          <a:xfrm>
            <a:off x="7771209" y="4597828"/>
            <a:ext cx="859800" cy="2778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7" name="Google Shape;97;p49"/>
          <p:cNvSpPr txBox="1">
            <a:spLocks noGrp="1"/>
          </p:cNvSpPr>
          <p:nvPr>
            <p:ph type="ftr" idx="11"/>
          </p:nvPr>
        </p:nvSpPr>
        <p:spPr>
          <a:xfrm>
            <a:off x="1941909" y="4601856"/>
            <a:ext cx="57150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8" name="Google Shape;98;p49"/>
          <p:cNvSpPr/>
          <p:nvPr/>
        </p:nvSpPr>
        <p:spPr>
          <a:xfrm rot="10800000" flipH="1">
            <a:off x="-3142" y="535779"/>
            <a:ext cx="1191397" cy="380475"/>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49"/>
          <p:cNvSpPr txBox="1">
            <a:spLocks noGrp="1"/>
          </p:cNvSpPr>
          <p:nvPr>
            <p:ph type="sldNum" idx="12"/>
          </p:nvPr>
        </p:nvSpPr>
        <p:spPr>
          <a:xfrm>
            <a:off x="398859" y="590837"/>
            <a:ext cx="5847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p:cSld name="Title">
    <p:spTree>
      <p:nvGrpSpPr>
        <p:cNvPr id="1" name="Shape 100"/>
        <p:cNvGrpSpPr/>
        <p:nvPr/>
      </p:nvGrpSpPr>
      <p:grpSpPr>
        <a:xfrm>
          <a:off x="0" y="0"/>
          <a:ext cx="0" cy="0"/>
          <a:chOff x="0" y="0"/>
          <a:chExt cx="0" cy="0"/>
        </a:xfrm>
      </p:grpSpPr>
      <p:sp>
        <p:nvSpPr>
          <p:cNvPr id="101" name="Google Shape;101;p62"/>
          <p:cNvSpPr>
            <a:spLocks noGrp="1"/>
          </p:cNvSpPr>
          <p:nvPr>
            <p:ph type="pic" idx="2"/>
          </p:nvPr>
        </p:nvSpPr>
        <p:spPr>
          <a:xfrm>
            <a:off x="0" y="0"/>
            <a:ext cx="9144000" cy="5143500"/>
          </a:xfrm>
          <a:prstGeom prst="rect">
            <a:avLst/>
          </a:prstGeom>
          <a:solidFill>
            <a:srgbClr val="595959"/>
          </a:solidFill>
          <a:ln>
            <a:noFill/>
          </a:ln>
        </p:spPr>
      </p:sp>
      <p:sp>
        <p:nvSpPr>
          <p:cNvPr id="102" name="Google Shape;102;p62"/>
          <p:cNvSpPr txBox="1">
            <a:spLocks noGrp="1"/>
          </p:cNvSpPr>
          <p:nvPr>
            <p:ph type="title"/>
          </p:nvPr>
        </p:nvSpPr>
        <p:spPr>
          <a:xfrm>
            <a:off x="342900" y="3387852"/>
            <a:ext cx="4936200" cy="1028700"/>
          </a:xfrm>
          <a:prstGeom prst="rect">
            <a:avLst/>
          </a:prstGeom>
          <a:noFill/>
          <a:ln>
            <a:noFill/>
          </a:ln>
        </p:spPr>
        <p:txBody>
          <a:bodyPr spcFirstLastPara="1" wrap="square" lIns="68575" tIns="34275" rIns="68575" bIns="34275" anchor="t" anchorCtr="0">
            <a:normAutofit/>
          </a:bodyPr>
          <a:lstStyle>
            <a:lvl1pPr lvl="0" algn="l">
              <a:lnSpc>
                <a:spcPct val="127777"/>
              </a:lnSpc>
              <a:spcBef>
                <a:spcPts val="0"/>
              </a:spcBef>
              <a:spcAft>
                <a:spcPts val="0"/>
              </a:spcAft>
              <a:buClr>
                <a:schemeClr val="lt1"/>
              </a:buClr>
              <a:buSzPts val="2700"/>
              <a:buFont typeface="Century Gothic"/>
              <a:buNone/>
              <a:defRPr sz="2700" cap="none">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3"/>
        <p:cNvGrpSpPr/>
        <p:nvPr/>
      </p:nvGrpSpPr>
      <p:grpSpPr>
        <a:xfrm>
          <a:off x="0" y="0"/>
          <a:ext cx="0" cy="0"/>
          <a:chOff x="0" y="0"/>
          <a:chExt cx="0" cy="0"/>
        </a:xfrm>
      </p:grpSpPr>
      <p:sp>
        <p:nvSpPr>
          <p:cNvPr id="104" name="Google Shape;104;p63"/>
          <p:cNvSpPr txBox="1">
            <a:spLocks noGrp="1"/>
          </p:cNvSpPr>
          <p:nvPr>
            <p:ph type="title"/>
          </p:nvPr>
        </p:nvSpPr>
        <p:spPr>
          <a:xfrm>
            <a:off x="1941909" y="1544063"/>
            <a:ext cx="6686700" cy="1101600"/>
          </a:xfrm>
          <a:prstGeom prst="rect">
            <a:avLst/>
          </a:prstGeom>
          <a:noFill/>
          <a:ln>
            <a:noFill/>
          </a:ln>
        </p:spPr>
        <p:txBody>
          <a:bodyPr spcFirstLastPara="1" wrap="square" lIns="68575" tIns="34275" rIns="68575" bIns="34275" anchor="b" anchorCtr="0">
            <a:normAutofit/>
          </a:bodyPr>
          <a:lstStyle>
            <a:lvl1pPr lvl="0" algn="l">
              <a:lnSpc>
                <a:spcPct val="100000"/>
              </a:lnSpc>
              <a:spcBef>
                <a:spcPts val="0"/>
              </a:spcBef>
              <a:spcAft>
                <a:spcPts val="0"/>
              </a:spcAft>
              <a:buClr>
                <a:srgbClr val="262626"/>
              </a:buClr>
              <a:buSzPts val="3000"/>
              <a:buFont typeface="Century Gothic"/>
              <a:buNone/>
              <a:defRPr sz="3000" b="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5" name="Google Shape;105;p63"/>
          <p:cNvSpPr txBox="1">
            <a:spLocks noGrp="1"/>
          </p:cNvSpPr>
          <p:nvPr>
            <p:ph type="body" idx="1"/>
          </p:nvPr>
        </p:nvSpPr>
        <p:spPr>
          <a:xfrm>
            <a:off x="1941909" y="2647597"/>
            <a:ext cx="6686700" cy="6453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SzPts val="1500"/>
              <a:buNone/>
              <a:defRPr sz="1500">
                <a:solidFill>
                  <a:srgbClr val="595959"/>
                </a:solidFill>
              </a:defRPr>
            </a:lvl1pPr>
            <a:lvl2pPr marL="914400" lvl="1" indent="-228600" algn="l">
              <a:lnSpc>
                <a:spcPct val="100000"/>
              </a:lnSpc>
              <a:spcBef>
                <a:spcPts val="800"/>
              </a:spcBef>
              <a:spcAft>
                <a:spcPts val="0"/>
              </a:spcAft>
              <a:buSzPts val="1400"/>
              <a:buNone/>
              <a:defRPr sz="1400">
                <a:solidFill>
                  <a:srgbClr val="888888"/>
                </a:solidFill>
              </a:defRPr>
            </a:lvl2pPr>
            <a:lvl3pPr marL="1371600" lvl="2" indent="-228600" algn="l">
              <a:lnSpc>
                <a:spcPct val="100000"/>
              </a:lnSpc>
              <a:spcBef>
                <a:spcPts val="800"/>
              </a:spcBef>
              <a:spcAft>
                <a:spcPts val="0"/>
              </a:spcAft>
              <a:buSzPts val="1200"/>
              <a:buNone/>
              <a:defRPr sz="1200">
                <a:solidFill>
                  <a:srgbClr val="888888"/>
                </a:solidFill>
              </a:defRPr>
            </a:lvl3pPr>
            <a:lvl4pPr marL="1828800" lvl="3" indent="-228600" algn="l">
              <a:lnSpc>
                <a:spcPct val="100000"/>
              </a:lnSpc>
              <a:spcBef>
                <a:spcPts val="800"/>
              </a:spcBef>
              <a:spcAft>
                <a:spcPts val="0"/>
              </a:spcAft>
              <a:buSzPts val="1100"/>
              <a:buNone/>
              <a:defRPr sz="1100">
                <a:solidFill>
                  <a:srgbClr val="888888"/>
                </a:solidFill>
              </a:defRPr>
            </a:lvl4pPr>
            <a:lvl5pPr marL="2286000" lvl="4" indent="-228600" algn="l">
              <a:lnSpc>
                <a:spcPct val="100000"/>
              </a:lnSpc>
              <a:spcBef>
                <a:spcPts val="800"/>
              </a:spcBef>
              <a:spcAft>
                <a:spcPts val="0"/>
              </a:spcAft>
              <a:buSzPts val="1100"/>
              <a:buNone/>
              <a:defRPr sz="1100">
                <a:solidFill>
                  <a:srgbClr val="888888"/>
                </a:solidFill>
              </a:defRPr>
            </a:lvl5pPr>
            <a:lvl6pPr marL="2743200" lvl="5" indent="-228600" algn="l">
              <a:lnSpc>
                <a:spcPct val="100000"/>
              </a:lnSpc>
              <a:spcBef>
                <a:spcPts val="800"/>
              </a:spcBef>
              <a:spcAft>
                <a:spcPts val="0"/>
              </a:spcAft>
              <a:buSzPts val="1100"/>
              <a:buNone/>
              <a:defRPr sz="1100">
                <a:solidFill>
                  <a:srgbClr val="888888"/>
                </a:solidFill>
              </a:defRPr>
            </a:lvl6pPr>
            <a:lvl7pPr marL="3200400" lvl="6" indent="-228600" algn="l">
              <a:lnSpc>
                <a:spcPct val="100000"/>
              </a:lnSpc>
              <a:spcBef>
                <a:spcPts val="800"/>
              </a:spcBef>
              <a:spcAft>
                <a:spcPts val="0"/>
              </a:spcAft>
              <a:buSzPts val="1100"/>
              <a:buNone/>
              <a:defRPr sz="1100">
                <a:solidFill>
                  <a:srgbClr val="888888"/>
                </a:solidFill>
              </a:defRPr>
            </a:lvl7pPr>
            <a:lvl8pPr marL="3657600" lvl="7" indent="-228600" algn="l">
              <a:lnSpc>
                <a:spcPct val="100000"/>
              </a:lnSpc>
              <a:spcBef>
                <a:spcPts val="800"/>
              </a:spcBef>
              <a:spcAft>
                <a:spcPts val="0"/>
              </a:spcAft>
              <a:buSzPts val="1100"/>
              <a:buNone/>
              <a:defRPr sz="1100">
                <a:solidFill>
                  <a:srgbClr val="888888"/>
                </a:solidFill>
              </a:defRPr>
            </a:lvl8pPr>
            <a:lvl9pPr marL="4114800" lvl="8" indent="-228600" algn="l">
              <a:lnSpc>
                <a:spcPct val="100000"/>
              </a:lnSpc>
              <a:spcBef>
                <a:spcPts val="800"/>
              </a:spcBef>
              <a:spcAft>
                <a:spcPts val="0"/>
              </a:spcAft>
              <a:buSzPts val="1100"/>
              <a:buNone/>
              <a:defRPr sz="1100">
                <a:solidFill>
                  <a:srgbClr val="888888"/>
                </a:solidFill>
              </a:defRPr>
            </a:lvl9pPr>
          </a:lstStyle>
          <a:p>
            <a:endParaRPr/>
          </a:p>
        </p:txBody>
      </p:sp>
      <p:sp>
        <p:nvSpPr>
          <p:cNvPr id="106" name="Google Shape;106;p63"/>
          <p:cNvSpPr txBox="1">
            <a:spLocks noGrp="1"/>
          </p:cNvSpPr>
          <p:nvPr>
            <p:ph type="dt" idx="10"/>
          </p:nvPr>
        </p:nvSpPr>
        <p:spPr>
          <a:xfrm>
            <a:off x="7771209" y="4597828"/>
            <a:ext cx="859800" cy="2778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7" name="Google Shape;107;p63"/>
          <p:cNvSpPr txBox="1">
            <a:spLocks noGrp="1"/>
          </p:cNvSpPr>
          <p:nvPr>
            <p:ph type="ftr" idx="11"/>
          </p:nvPr>
        </p:nvSpPr>
        <p:spPr>
          <a:xfrm>
            <a:off x="1941909" y="4601856"/>
            <a:ext cx="57150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8" name="Google Shape;108;p63"/>
          <p:cNvSpPr/>
          <p:nvPr/>
        </p:nvSpPr>
        <p:spPr>
          <a:xfrm rot="10800000" flipH="1">
            <a:off x="-3142" y="2383629"/>
            <a:ext cx="1191397" cy="380475"/>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63"/>
          <p:cNvSpPr txBox="1">
            <a:spLocks noGrp="1"/>
          </p:cNvSpPr>
          <p:nvPr>
            <p:ph type="sldNum" idx="12"/>
          </p:nvPr>
        </p:nvSpPr>
        <p:spPr>
          <a:xfrm>
            <a:off x="398859" y="2433104"/>
            <a:ext cx="5847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0"/>
        <p:cNvGrpSpPr/>
        <p:nvPr/>
      </p:nvGrpSpPr>
      <p:grpSpPr>
        <a:xfrm>
          <a:off x="0" y="0"/>
          <a:ext cx="0" cy="0"/>
          <a:chOff x="0" y="0"/>
          <a:chExt cx="0" cy="0"/>
        </a:xfrm>
      </p:grpSpPr>
      <p:sp>
        <p:nvSpPr>
          <p:cNvPr id="111" name="Google Shape;111;p64"/>
          <p:cNvSpPr txBox="1">
            <a:spLocks noGrp="1"/>
          </p:cNvSpPr>
          <p:nvPr>
            <p:ph type="title"/>
          </p:nvPr>
        </p:nvSpPr>
        <p:spPr>
          <a:xfrm>
            <a:off x="1944693" y="468083"/>
            <a:ext cx="6684000" cy="960900"/>
          </a:xfrm>
          <a:prstGeom prst="rect">
            <a:avLst/>
          </a:prstGeom>
          <a:noFill/>
          <a:ln>
            <a:noFill/>
          </a:ln>
        </p:spPr>
        <p:txBody>
          <a:bodyPr spcFirstLastPara="1" wrap="square" lIns="68575" tIns="34275" rIns="68575" bIns="34275" anchor="t" anchorCtr="0">
            <a:normAutofit/>
          </a:bodyPr>
          <a:lstStyle>
            <a:lvl1pPr lvl="0" algn="l">
              <a:lnSpc>
                <a:spcPct val="100000"/>
              </a:lnSpc>
              <a:spcBef>
                <a:spcPts val="0"/>
              </a:spcBef>
              <a:spcAft>
                <a:spcPts val="0"/>
              </a:spcAft>
              <a:buClr>
                <a:srgbClr val="262626"/>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2" name="Google Shape;112;p64"/>
          <p:cNvSpPr txBox="1">
            <a:spLocks noGrp="1"/>
          </p:cNvSpPr>
          <p:nvPr>
            <p:ph type="body" idx="1"/>
          </p:nvPr>
        </p:nvSpPr>
        <p:spPr>
          <a:xfrm>
            <a:off x="2204530" y="1479527"/>
            <a:ext cx="2994600" cy="432300"/>
          </a:xfrm>
          <a:prstGeom prst="rect">
            <a:avLst/>
          </a:prstGeom>
          <a:noFill/>
          <a:ln>
            <a:noFill/>
          </a:ln>
        </p:spPr>
        <p:txBody>
          <a:bodyPr spcFirstLastPara="1" wrap="square" lIns="68575" tIns="34275" rIns="68575" bIns="34275" anchor="b" anchorCtr="0">
            <a:noAutofit/>
          </a:bodyPr>
          <a:lstStyle>
            <a:lvl1pPr marL="457200" lvl="0" indent="-228600" algn="l">
              <a:lnSpc>
                <a:spcPct val="100000"/>
              </a:lnSpc>
              <a:spcBef>
                <a:spcPts val="800"/>
              </a:spcBef>
              <a:spcAft>
                <a:spcPts val="0"/>
              </a:spcAft>
              <a:buSzPts val="1800"/>
              <a:buNone/>
              <a:defRPr sz="1800" b="0"/>
            </a:lvl1pPr>
            <a:lvl2pPr marL="914400" lvl="1" indent="-228600" algn="l">
              <a:lnSpc>
                <a:spcPct val="100000"/>
              </a:lnSpc>
              <a:spcBef>
                <a:spcPts val="800"/>
              </a:spcBef>
              <a:spcAft>
                <a:spcPts val="0"/>
              </a:spcAft>
              <a:buSzPts val="1500"/>
              <a:buNone/>
              <a:defRPr sz="1500" b="1"/>
            </a:lvl2pPr>
            <a:lvl3pPr marL="1371600" lvl="2" indent="-228600" algn="l">
              <a:lnSpc>
                <a:spcPct val="100000"/>
              </a:lnSpc>
              <a:spcBef>
                <a:spcPts val="800"/>
              </a:spcBef>
              <a:spcAft>
                <a:spcPts val="0"/>
              </a:spcAft>
              <a:buSzPts val="1400"/>
              <a:buNone/>
              <a:defRPr sz="1400" b="1"/>
            </a:lvl3pPr>
            <a:lvl4pPr marL="1828800" lvl="3" indent="-228600" algn="l">
              <a:lnSpc>
                <a:spcPct val="100000"/>
              </a:lnSpc>
              <a:spcBef>
                <a:spcPts val="800"/>
              </a:spcBef>
              <a:spcAft>
                <a:spcPts val="0"/>
              </a:spcAft>
              <a:buSzPts val="1200"/>
              <a:buNone/>
              <a:defRPr sz="1200" b="1"/>
            </a:lvl4pPr>
            <a:lvl5pPr marL="2286000" lvl="4" indent="-228600" algn="l">
              <a:lnSpc>
                <a:spcPct val="100000"/>
              </a:lnSpc>
              <a:spcBef>
                <a:spcPts val="800"/>
              </a:spcBef>
              <a:spcAft>
                <a:spcPts val="0"/>
              </a:spcAft>
              <a:buSzPts val="1200"/>
              <a:buNone/>
              <a:defRPr sz="1200" b="1"/>
            </a:lvl5pPr>
            <a:lvl6pPr marL="2743200" lvl="5" indent="-228600" algn="l">
              <a:lnSpc>
                <a:spcPct val="100000"/>
              </a:lnSpc>
              <a:spcBef>
                <a:spcPts val="800"/>
              </a:spcBef>
              <a:spcAft>
                <a:spcPts val="0"/>
              </a:spcAft>
              <a:buSzPts val="1200"/>
              <a:buNone/>
              <a:defRPr sz="1200" b="1"/>
            </a:lvl6pPr>
            <a:lvl7pPr marL="3200400" lvl="6" indent="-228600" algn="l">
              <a:lnSpc>
                <a:spcPct val="100000"/>
              </a:lnSpc>
              <a:spcBef>
                <a:spcPts val="800"/>
              </a:spcBef>
              <a:spcAft>
                <a:spcPts val="0"/>
              </a:spcAft>
              <a:buSzPts val="1200"/>
              <a:buNone/>
              <a:defRPr sz="1200" b="1"/>
            </a:lvl7pPr>
            <a:lvl8pPr marL="3657600" lvl="7" indent="-228600" algn="l">
              <a:lnSpc>
                <a:spcPct val="100000"/>
              </a:lnSpc>
              <a:spcBef>
                <a:spcPts val="800"/>
              </a:spcBef>
              <a:spcAft>
                <a:spcPts val="0"/>
              </a:spcAft>
              <a:buSzPts val="1200"/>
              <a:buNone/>
              <a:defRPr sz="1200" b="1"/>
            </a:lvl8pPr>
            <a:lvl9pPr marL="4114800" lvl="8" indent="-228600" algn="l">
              <a:lnSpc>
                <a:spcPct val="100000"/>
              </a:lnSpc>
              <a:spcBef>
                <a:spcPts val="800"/>
              </a:spcBef>
              <a:spcAft>
                <a:spcPts val="0"/>
              </a:spcAft>
              <a:buSzPts val="1200"/>
              <a:buNone/>
              <a:defRPr sz="1200" b="1"/>
            </a:lvl9pPr>
          </a:lstStyle>
          <a:p>
            <a:endParaRPr/>
          </a:p>
        </p:txBody>
      </p:sp>
      <p:sp>
        <p:nvSpPr>
          <p:cNvPr id="113" name="Google Shape;113;p64"/>
          <p:cNvSpPr txBox="1">
            <a:spLocks noGrp="1"/>
          </p:cNvSpPr>
          <p:nvPr>
            <p:ph type="body" idx="2"/>
          </p:nvPr>
        </p:nvSpPr>
        <p:spPr>
          <a:xfrm>
            <a:off x="1941909" y="1911725"/>
            <a:ext cx="3257100" cy="2515500"/>
          </a:xfrm>
          <a:prstGeom prst="rect">
            <a:avLst/>
          </a:prstGeom>
          <a:noFill/>
          <a:ln>
            <a:noFill/>
          </a:ln>
        </p:spPr>
        <p:txBody>
          <a:bodyPr spcFirstLastPara="1" wrap="square" lIns="68575" tIns="34275" rIns="68575" bIns="34275" anchor="t" anchorCtr="0">
            <a:normAutofit/>
          </a:bodyPr>
          <a:lstStyle>
            <a:lvl1pPr marL="457200" lvl="0" indent="-317500" algn="l">
              <a:lnSpc>
                <a:spcPct val="100000"/>
              </a:lnSpc>
              <a:spcBef>
                <a:spcPts val="800"/>
              </a:spcBef>
              <a:spcAft>
                <a:spcPts val="0"/>
              </a:spcAft>
              <a:buSzPts val="1400"/>
              <a:buChar char="?"/>
              <a:defRPr/>
            </a:lvl1pPr>
            <a:lvl2pPr marL="914400" lvl="1" indent="-317500" algn="l">
              <a:lnSpc>
                <a:spcPct val="100000"/>
              </a:lnSpc>
              <a:spcBef>
                <a:spcPts val="800"/>
              </a:spcBef>
              <a:spcAft>
                <a:spcPts val="0"/>
              </a:spcAft>
              <a:buSzPts val="1400"/>
              <a:buChar char="?"/>
              <a:defRPr/>
            </a:lvl2pPr>
            <a:lvl3pPr marL="1371600" lvl="2" indent="-317500" algn="l">
              <a:lnSpc>
                <a:spcPct val="100000"/>
              </a:lnSpc>
              <a:spcBef>
                <a:spcPts val="800"/>
              </a:spcBef>
              <a:spcAft>
                <a:spcPts val="0"/>
              </a:spcAft>
              <a:buSzPts val="1400"/>
              <a:buChar char="?"/>
              <a:defRPr/>
            </a:lvl3pPr>
            <a:lvl4pPr marL="1828800" lvl="3" indent="-317500" algn="l">
              <a:lnSpc>
                <a:spcPct val="100000"/>
              </a:lnSpc>
              <a:spcBef>
                <a:spcPts val="800"/>
              </a:spcBef>
              <a:spcAft>
                <a:spcPts val="0"/>
              </a:spcAft>
              <a:buSzPts val="1400"/>
              <a:buChar char="?"/>
              <a:defRPr/>
            </a:lvl4pPr>
            <a:lvl5pPr marL="2286000" lvl="4" indent="-317500" algn="l">
              <a:lnSpc>
                <a:spcPct val="100000"/>
              </a:lnSpc>
              <a:spcBef>
                <a:spcPts val="800"/>
              </a:spcBef>
              <a:spcAft>
                <a:spcPts val="0"/>
              </a:spcAft>
              <a:buSzPts val="1400"/>
              <a:buChar char="?"/>
              <a:defRPr/>
            </a:lvl5pPr>
            <a:lvl6pPr marL="2743200" lvl="5" indent="-317500" algn="l">
              <a:lnSpc>
                <a:spcPct val="100000"/>
              </a:lnSpc>
              <a:spcBef>
                <a:spcPts val="800"/>
              </a:spcBef>
              <a:spcAft>
                <a:spcPts val="0"/>
              </a:spcAft>
              <a:buSzPts val="1400"/>
              <a:buChar char="?"/>
              <a:defRPr/>
            </a:lvl6pPr>
            <a:lvl7pPr marL="3200400" lvl="6" indent="-317500" algn="l">
              <a:lnSpc>
                <a:spcPct val="100000"/>
              </a:lnSpc>
              <a:spcBef>
                <a:spcPts val="800"/>
              </a:spcBef>
              <a:spcAft>
                <a:spcPts val="0"/>
              </a:spcAft>
              <a:buSzPts val="1400"/>
              <a:buChar char="?"/>
              <a:defRPr/>
            </a:lvl7pPr>
            <a:lvl8pPr marL="3657600" lvl="7" indent="-317500" algn="l">
              <a:lnSpc>
                <a:spcPct val="100000"/>
              </a:lnSpc>
              <a:spcBef>
                <a:spcPts val="800"/>
              </a:spcBef>
              <a:spcAft>
                <a:spcPts val="0"/>
              </a:spcAft>
              <a:buSzPts val="1400"/>
              <a:buChar char="?"/>
              <a:defRPr/>
            </a:lvl8pPr>
            <a:lvl9pPr marL="4114800" lvl="8" indent="-317500" algn="l">
              <a:lnSpc>
                <a:spcPct val="100000"/>
              </a:lnSpc>
              <a:spcBef>
                <a:spcPts val="800"/>
              </a:spcBef>
              <a:spcAft>
                <a:spcPts val="0"/>
              </a:spcAft>
              <a:buSzPts val="1400"/>
              <a:buChar char="?"/>
              <a:defRPr/>
            </a:lvl9pPr>
          </a:lstStyle>
          <a:p>
            <a:endParaRPr/>
          </a:p>
        </p:txBody>
      </p:sp>
      <p:sp>
        <p:nvSpPr>
          <p:cNvPr id="114" name="Google Shape;114;p64"/>
          <p:cNvSpPr txBox="1">
            <a:spLocks noGrp="1"/>
          </p:cNvSpPr>
          <p:nvPr>
            <p:ph type="body" idx="3"/>
          </p:nvPr>
        </p:nvSpPr>
        <p:spPr>
          <a:xfrm>
            <a:off x="5629972" y="1477106"/>
            <a:ext cx="2999400" cy="432300"/>
          </a:xfrm>
          <a:prstGeom prst="rect">
            <a:avLst/>
          </a:prstGeom>
          <a:noFill/>
          <a:ln>
            <a:noFill/>
          </a:ln>
        </p:spPr>
        <p:txBody>
          <a:bodyPr spcFirstLastPara="1" wrap="square" lIns="68575" tIns="34275" rIns="68575" bIns="34275" anchor="b" anchorCtr="0">
            <a:noAutofit/>
          </a:bodyPr>
          <a:lstStyle>
            <a:lvl1pPr marL="457200" lvl="0" indent="-228600" algn="l">
              <a:lnSpc>
                <a:spcPct val="100000"/>
              </a:lnSpc>
              <a:spcBef>
                <a:spcPts val="800"/>
              </a:spcBef>
              <a:spcAft>
                <a:spcPts val="0"/>
              </a:spcAft>
              <a:buSzPts val="1800"/>
              <a:buNone/>
              <a:defRPr sz="1800" b="0"/>
            </a:lvl1pPr>
            <a:lvl2pPr marL="914400" lvl="1" indent="-228600" algn="l">
              <a:lnSpc>
                <a:spcPct val="100000"/>
              </a:lnSpc>
              <a:spcBef>
                <a:spcPts val="800"/>
              </a:spcBef>
              <a:spcAft>
                <a:spcPts val="0"/>
              </a:spcAft>
              <a:buSzPts val="1500"/>
              <a:buNone/>
              <a:defRPr sz="1500" b="1"/>
            </a:lvl2pPr>
            <a:lvl3pPr marL="1371600" lvl="2" indent="-228600" algn="l">
              <a:lnSpc>
                <a:spcPct val="100000"/>
              </a:lnSpc>
              <a:spcBef>
                <a:spcPts val="800"/>
              </a:spcBef>
              <a:spcAft>
                <a:spcPts val="0"/>
              </a:spcAft>
              <a:buSzPts val="1400"/>
              <a:buNone/>
              <a:defRPr sz="1400" b="1"/>
            </a:lvl3pPr>
            <a:lvl4pPr marL="1828800" lvl="3" indent="-228600" algn="l">
              <a:lnSpc>
                <a:spcPct val="100000"/>
              </a:lnSpc>
              <a:spcBef>
                <a:spcPts val="800"/>
              </a:spcBef>
              <a:spcAft>
                <a:spcPts val="0"/>
              </a:spcAft>
              <a:buSzPts val="1200"/>
              <a:buNone/>
              <a:defRPr sz="1200" b="1"/>
            </a:lvl4pPr>
            <a:lvl5pPr marL="2286000" lvl="4" indent="-228600" algn="l">
              <a:lnSpc>
                <a:spcPct val="100000"/>
              </a:lnSpc>
              <a:spcBef>
                <a:spcPts val="800"/>
              </a:spcBef>
              <a:spcAft>
                <a:spcPts val="0"/>
              </a:spcAft>
              <a:buSzPts val="1200"/>
              <a:buNone/>
              <a:defRPr sz="1200" b="1"/>
            </a:lvl5pPr>
            <a:lvl6pPr marL="2743200" lvl="5" indent="-228600" algn="l">
              <a:lnSpc>
                <a:spcPct val="100000"/>
              </a:lnSpc>
              <a:spcBef>
                <a:spcPts val="800"/>
              </a:spcBef>
              <a:spcAft>
                <a:spcPts val="0"/>
              </a:spcAft>
              <a:buSzPts val="1200"/>
              <a:buNone/>
              <a:defRPr sz="1200" b="1"/>
            </a:lvl6pPr>
            <a:lvl7pPr marL="3200400" lvl="6" indent="-228600" algn="l">
              <a:lnSpc>
                <a:spcPct val="100000"/>
              </a:lnSpc>
              <a:spcBef>
                <a:spcPts val="800"/>
              </a:spcBef>
              <a:spcAft>
                <a:spcPts val="0"/>
              </a:spcAft>
              <a:buSzPts val="1200"/>
              <a:buNone/>
              <a:defRPr sz="1200" b="1"/>
            </a:lvl7pPr>
            <a:lvl8pPr marL="3657600" lvl="7" indent="-228600" algn="l">
              <a:lnSpc>
                <a:spcPct val="100000"/>
              </a:lnSpc>
              <a:spcBef>
                <a:spcPts val="800"/>
              </a:spcBef>
              <a:spcAft>
                <a:spcPts val="0"/>
              </a:spcAft>
              <a:buSzPts val="1200"/>
              <a:buNone/>
              <a:defRPr sz="1200" b="1"/>
            </a:lvl8pPr>
            <a:lvl9pPr marL="4114800" lvl="8" indent="-228600" algn="l">
              <a:lnSpc>
                <a:spcPct val="100000"/>
              </a:lnSpc>
              <a:spcBef>
                <a:spcPts val="800"/>
              </a:spcBef>
              <a:spcAft>
                <a:spcPts val="0"/>
              </a:spcAft>
              <a:buSzPts val="1200"/>
              <a:buNone/>
              <a:defRPr sz="1200" b="1"/>
            </a:lvl9pPr>
          </a:lstStyle>
          <a:p>
            <a:endParaRPr/>
          </a:p>
        </p:txBody>
      </p:sp>
      <p:sp>
        <p:nvSpPr>
          <p:cNvPr id="115" name="Google Shape;115;p64"/>
          <p:cNvSpPr txBox="1">
            <a:spLocks noGrp="1"/>
          </p:cNvSpPr>
          <p:nvPr>
            <p:ph type="body" idx="4"/>
          </p:nvPr>
        </p:nvSpPr>
        <p:spPr>
          <a:xfrm>
            <a:off x="5375218" y="1909303"/>
            <a:ext cx="3253800" cy="2515500"/>
          </a:xfrm>
          <a:prstGeom prst="rect">
            <a:avLst/>
          </a:prstGeom>
          <a:noFill/>
          <a:ln>
            <a:noFill/>
          </a:ln>
        </p:spPr>
        <p:txBody>
          <a:bodyPr spcFirstLastPara="1" wrap="square" lIns="68575" tIns="34275" rIns="68575" bIns="34275" anchor="t" anchorCtr="0">
            <a:normAutofit/>
          </a:bodyPr>
          <a:lstStyle>
            <a:lvl1pPr marL="457200" lvl="0" indent="-317500" algn="l">
              <a:lnSpc>
                <a:spcPct val="100000"/>
              </a:lnSpc>
              <a:spcBef>
                <a:spcPts val="800"/>
              </a:spcBef>
              <a:spcAft>
                <a:spcPts val="0"/>
              </a:spcAft>
              <a:buSzPts val="1400"/>
              <a:buChar char="?"/>
              <a:defRPr/>
            </a:lvl1pPr>
            <a:lvl2pPr marL="914400" lvl="1" indent="-317500" algn="l">
              <a:lnSpc>
                <a:spcPct val="100000"/>
              </a:lnSpc>
              <a:spcBef>
                <a:spcPts val="800"/>
              </a:spcBef>
              <a:spcAft>
                <a:spcPts val="0"/>
              </a:spcAft>
              <a:buSzPts val="1400"/>
              <a:buChar char="?"/>
              <a:defRPr/>
            </a:lvl2pPr>
            <a:lvl3pPr marL="1371600" lvl="2" indent="-317500" algn="l">
              <a:lnSpc>
                <a:spcPct val="100000"/>
              </a:lnSpc>
              <a:spcBef>
                <a:spcPts val="800"/>
              </a:spcBef>
              <a:spcAft>
                <a:spcPts val="0"/>
              </a:spcAft>
              <a:buSzPts val="1400"/>
              <a:buChar char="?"/>
              <a:defRPr/>
            </a:lvl3pPr>
            <a:lvl4pPr marL="1828800" lvl="3" indent="-317500" algn="l">
              <a:lnSpc>
                <a:spcPct val="100000"/>
              </a:lnSpc>
              <a:spcBef>
                <a:spcPts val="800"/>
              </a:spcBef>
              <a:spcAft>
                <a:spcPts val="0"/>
              </a:spcAft>
              <a:buSzPts val="1400"/>
              <a:buChar char="?"/>
              <a:defRPr/>
            </a:lvl4pPr>
            <a:lvl5pPr marL="2286000" lvl="4" indent="-317500" algn="l">
              <a:lnSpc>
                <a:spcPct val="100000"/>
              </a:lnSpc>
              <a:spcBef>
                <a:spcPts val="800"/>
              </a:spcBef>
              <a:spcAft>
                <a:spcPts val="0"/>
              </a:spcAft>
              <a:buSzPts val="1400"/>
              <a:buChar char="?"/>
              <a:defRPr/>
            </a:lvl5pPr>
            <a:lvl6pPr marL="2743200" lvl="5" indent="-317500" algn="l">
              <a:lnSpc>
                <a:spcPct val="100000"/>
              </a:lnSpc>
              <a:spcBef>
                <a:spcPts val="800"/>
              </a:spcBef>
              <a:spcAft>
                <a:spcPts val="0"/>
              </a:spcAft>
              <a:buSzPts val="1400"/>
              <a:buChar char="?"/>
              <a:defRPr/>
            </a:lvl6pPr>
            <a:lvl7pPr marL="3200400" lvl="6" indent="-317500" algn="l">
              <a:lnSpc>
                <a:spcPct val="100000"/>
              </a:lnSpc>
              <a:spcBef>
                <a:spcPts val="800"/>
              </a:spcBef>
              <a:spcAft>
                <a:spcPts val="0"/>
              </a:spcAft>
              <a:buSzPts val="1400"/>
              <a:buChar char="?"/>
              <a:defRPr/>
            </a:lvl7pPr>
            <a:lvl8pPr marL="3657600" lvl="7" indent="-317500" algn="l">
              <a:lnSpc>
                <a:spcPct val="100000"/>
              </a:lnSpc>
              <a:spcBef>
                <a:spcPts val="800"/>
              </a:spcBef>
              <a:spcAft>
                <a:spcPts val="0"/>
              </a:spcAft>
              <a:buSzPts val="1400"/>
              <a:buChar char="?"/>
              <a:defRPr/>
            </a:lvl8pPr>
            <a:lvl9pPr marL="4114800" lvl="8" indent="-317500" algn="l">
              <a:lnSpc>
                <a:spcPct val="100000"/>
              </a:lnSpc>
              <a:spcBef>
                <a:spcPts val="800"/>
              </a:spcBef>
              <a:spcAft>
                <a:spcPts val="0"/>
              </a:spcAft>
              <a:buSzPts val="1400"/>
              <a:buChar char="?"/>
              <a:defRPr/>
            </a:lvl9pPr>
          </a:lstStyle>
          <a:p>
            <a:endParaRPr/>
          </a:p>
        </p:txBody>
      </p:sp>
      <p:sp>
        <p:nvSpPr>
          <p:cNvPr id="116" name="Google Shape;116;p64"/>
          <p:cNvSpPr txBox="1">
            <a:spLocks noGrp="1"/>
          </p:cNvSpPr>
          <p:nvPr>
            <p:ph type="dt" idx="10"/>
          </p:nvPr>
        </p:nvSpPr>
        <p:spPr>
          <a:xfrm>
            <a:off x="7771209" y="4597828"/>
            <a:ext cx="859800" cy="2778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7" name="Google Shape;117;p64"/>
          <p:cNvSpPr txBox="1">
            <a:spLocks noGrp="1"/>
          </p:cNvSpPr>
          <p:nvPr>
            <p:ph type="ftr" idx="11"/>
          </p:nvPr>
        </p:nvSpPr>
        <p:spPr>
          <a:xfrm>
            <a:off x="1941909" y="4601856"/>
            <a:ext cx="57150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8" name="Google Shape;118;p64"/>
          <p:cNvSpPr/>
          <p:nvPr/>
        </p:nvSpPr>
        <p:spPr>
          <a:xfrm rot="10800000" flipH="1">
            <a:off x="-3142" y="535779"/>
            <a:ext cx="1191397" cy="380475"/>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64"/>
          <p:cNvSpPr txBox="1">
            <a:spLocks noGrp="1"/>
          </p:cNvSpPr>
          <p:nvPr>
            <p:ph type="sldNum" idx="12"/>
          </p:nvPr>
        </p:nvSpPr>
        <p:spPr>
          <a:xfrm>
            <a:off x="398859" y="590837"/>
            <a:ext cx="5847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0"/>
        <p:cNvGrpSpPr/>
        <p:nvPr/>
      </p:nvGrpSpPr>
      <p:grpSpPr>
        <a:xfrm>
          <a:off x="0" y="0"/>
          <a:ext cx="0" cy="0"/>
          <a:chOff x="0" y="0"/>
          <a:chExt cx="0" cy="0"/>
        </a:xfrm>
      </p:grpSpPr>
      <p:sp>
        <p:nvSpPr>
          <p:cNvPr id="121" name="Google Shape;121;p65"/>
          <p:cNvSpPr txBox="1">
            <a:spLocks noGrp="1"/>
          </p:cNvSpPr>
          <p:nvPr>
            <p:ph type="title"/>
          </p:nvPr>
        </p:nvSpPr>
        <p:spPr>
          <a:xfrm>
            <a:off x="1941909" y="334566"/>
            <a:ext cx="2628900" cy="732300"/>
          </a:xfrm>
          <a:prstGeom prst="rect">
            <a:avLst/>
          </a:prstGeom>
          <a:noFill/>
          <a:ln>
            <a:noFill/>
          </a:ln>
        </p:spPr>
        <p:txBody>
          <a:bodyPr spcFirstLastPara="1" wrap="square" lIns="68575" tIns="34275" rIns="68575" bIns="34275" anchor="b" anchorCtr="0">
            <a:normAutofit/>
          </a:bodyPr>
          <a:lstStyle>
            <a:lvl1pPr lvl="0" algn="l">
              <a:lnSpc>
                <a:spcPct val="100000"/>
              </a:lnSpc>
              <a:spcBef>
                <a:spcPts val="0"/>
              </a:spcBef>
              <a:spcAft>
                <a:spcPts val="0"/>
              </a:spcAft>
              <a:buClr>
                <a:srgbClr val="262626"/>
              </a:buClr>
              <a:buSzPts val="1500"/>
              <a:buFont typeface="Century Gothic"/>
              <a:buNone/>
              <a:defRPr sz="1500" b="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2" name="Google Shape;122;p65"/>
          <p:cNvSpPr txBox="1">
            <a:spLocks noGrp="1"/>
          </p:cNvSpPr>
          <p:nvPr>
            <p:ph type="body" idx="1"/>
          </p:nvPr>
        </p:nvSpPr>
        <p:spPr>
          <a:xfrm>
            <a:off x="4742259" y="334566"/>
            <a:ext cx="3886200" cy="4061400"/>
          </a:xfrm>
          <a:prstGeom prst="rect">
            <a:avLst/>
          </a:prstGeom>
          <a:noFill/>
          <a:ln>
            <a:noFill/>
          </a:ln>
        </p:spPr>
        <p:txBody>
          <a:bodyPr spcFirstLastPara="1" wrap="square" lIns="68575" tIns="34275" rIns="68575" bIns="34275" anchor="ctr" anchorCtr="0">
            <a:normAutofit/>
          </a:bodyPr>
          <a:lstStyle>
            <a:lvl1pPr marL="457200" lvl="0" indent="-317500" algn="l">
              <a:lnSpc>
                <a:spcPct val="100000"/>
              </a:lnSpc>
              <a:spcBef>
                <a:spcPts val="800"/>
              </a:spcBef>
              <a:spcAft>
                <a:spcPts val="0"/>
              </a:spcAft>
              <a:buSzPts val="1400"/>
              <a:buChar char="?"/>
              <a:defRPr/>
            </a:lvl1pPr>
            <a:lvl2pPr marL="914400" lvl="1" indent="-317500" algn="l">
              <a:lnSpc>
                <a:spcPct val="100000"/>
              </a:lnSpc>
              <a:spcBef>
                <a:spcPts val="800"/>
              </a:spcBef>
              <a:spcAft>
                <a:spcPts val="0"/>
              </a:spcAft>
              <a:buSzPts val="1400"/>
              <a:buChar char="?"/>
              <a:defRPr/>
            </a:lvl2pPr>
            <a:lvl3pPr marL="1371600" lvl="2" indent="-317500" algn="l">
              <a:lnSpc>
                <a:spcPct val="100000"/>
              </a:lnSpc>
              <a:spcBef>
                <a:spcPts val="800"/>
              </a:spcBef>
              <a:spcAft>
                <a:spcPts val="0"/>
              </a:spcAft>
              <a:buSzPts val="1400"/>
              <a:buChar char="?"/>
              <a:defRPr/>
            </a:lvl3pPr>
            <a:lvl4pPr marL="1828800" lvl="3" indent="-317500" algn="l">
              <a:lnSpc>
                <a:spcPct val="100000"/>
              </a:lnSpc>
              <a:spcBef>
                <a:spcPts val="800"/>
              </a:spcBef>
              <a:spcAft>
                <a:spcPts val="0"/>
              </a:spcAft>
              <a:buSzPts val="1400"/>
              <a:buChar char="?"/>
              <a:defRPr/>
            </a:lvl4pPr>
            <a:lvl5pPr marL="2286000" lvl="4" indent="-317500" algn="l">
              <a:lnSpc>
                <a:spcPct val="100000"/>
              </a:lnSpc>
              <a:spcBef>
                <a:spcPts val="800"/>
              </a:spcBef>
              <a:spcAft>
                <a:spcPts val="0"/>
              </a:spcAft>
              <a:buSzPts val="1400"/>
              <a:buChar char="?"/>
              <a:defRPr/>
            </a:lvl5pPr>
            <a:lvl6pPr marL="2743200" lvl="5" indent="-317500" algn="l">
              <a:lnSpc>
                <a:spcPct val="100000"/>
              </a:lnSpc>
              <a:spcBef>
                <a:spcPts val="800"/>
              </a:spcBef>
              <a:spcAft>
                <a:spcPts val="0"/>
              </a:spcAft>
              <a:buSzPts val="1400"/>
              <a:buChar char="?"/>
              <a:defRPr/>
            </a:lvl6pPr>
            <a:lvl7pPr marL="3200400" lvl="6" indent="-317500" algn="l">
              <a:lnSpc>
                <a:spcPct val="100000"/>
              </a:lnSpc>
              <a:spcBef>
                <a:spcPts val="800"/>
              </a:spcBef>
              <a:spcAft>
                <a:spcPts val="0"/>
              </a:spcAft>
              <a:buSzPts val="1400"/>
              <a:buChar char="?"/>
              <a:defRPr/>
            </a:lvl7pPr>
            <a:lvl8pPr marL="3657600" lvl="7" indent="-317500" algn="l">
              <a:lnSpc>
                <a:spcPct val="100000"/>
              </a:lnSpc>
              <a:spcBef>
                <a:spcPts val="800"/>
              </a:spcBef>
              <a:spcAft>
                <a:spcPts val="0"/>
              </a:spcAft>
              <a:buSzPts val="1400"/>
              <a:buChar char="?"/>
              <a:defRPr/>
            </a:lvl8pPr>
            <a:lvl9pPr marL="4114800" lvl="8" indent="-317500" algn="l">
              <a:lnSpc>
                <a:spcPct val="100000"/>
              </a:lnSpc>
              <a:spcBef>
                <a:spcPts val="800"/>
              </a:spcBef>
              <a:spcAft>
                <a:spcPts val="0"/>
              </a:spcAft>
              <a:buSzPts val="1400"/>
              <a:buChar char="?"/>
              <a:defRPr/>
            </a:lvl9pPr>
          </a:lstStyle>
          <a:p>
            <a:endParaRPr/>
          </a:p>
        </p:txBody>
      </p:sp>
      <p:sp>
        <p:nvSpPr>
          <p:cNvPr id="123" name="Google Shape;123;p65"/>
          <p:cNvSpPr txBox="1">
            <a:spLocks noGrp="1"/>
          </p:cNvSpPr>
          <p:nvPr>
            <p:ph type="body" idx="2"/>
          </p:nvPr>
        </p:nvSpPr>
        <p:spPr>
          <a:xfrm>
            <a:off x="1941909" y="1198960"/>
            <a:ext cx="2628900" cy="31968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SzPts val="1100"/>
              <a:buNone/>
              <a:defRPr sz="1100"/>
            </a:lvl1pPr>
            <a:lvl2pPr marL="914400" lvl="1" indent="-228600" algn="l">
              <a:lnSpc>
                <a:spcPct val="100000"/>
              </a:lnSpc>
              <a:spcBef>
                <a:spcPts val="800"/>
              </a:spcBef>
              <a:spcAft>
                <a:spcPts val="0"/>
              </a:spcAft>
              <a:buSzPts val="900"/>
              <a:buNone/>
              <a:defRPr sz="900"/>
            </a:lvl2pPr>
            <a:lvl3pPr marL="1371600" lvl="2" indent="-228600" algn="l">
              <a:lnSpc>
                <a:spcPct val="100000"/>
              </a:lnSpc>
              <a:spcBef>
                <a:spcPts val="800"/>
              </a:spcBef>
              <a:spcAft>
                <a:spcPts val="0"/>
              </a:spcAft>
              <a:buSzPts val="800"/>
              <a:buNone/>
              <a:defRPr sz="800"/>
            </a:lvl3pPr>
            <a:lvl4pPr marL="1828800" lvl="3" indent="-228600" algn="l">
              <a:lnSpc>
                <a:spcPct val="100000"/>
              </a:lnSpc>
              <a:spcBef>
                <a:spcPts val="800"/>
              </a:spcBef>
              <a:spcAft>
                <a:spcPts val="0"/>
              </a:spcAft>
              <a:buSzPts val="700"/>
              <a:buNone/>
              <a:defRPr sz="700"/>
            </a:lvl4pPr>
            <a:lvl5pPr marL="2286000" lvl="4" indent="-228600" algn="l">
              <a:lnSpc>
                <a:spcPct val="100000"/>
              </a:lnSpc>
              <a:spcBef>
                <a:spcPts val="800"/>
              </a:spcBef>
              <a:spcAft>
                <a:spcPts val="0"/>
              </a:spcAft>
              <a:buSzPts val="700"/>
              <a:buNone/>
              <a:defRPr sz="700"/>
            </a:lvl5pPr>
            <a:lvl6pPr marL="2743200" lvl="5" indent="-228600" algn="l">
              <a:lnSpc>
                <a:spcPct val="100000"/>
              </a:lnSpc>
              <a:spcBef>
                <a:spcPts val="800"/>
              </a:spcBef>
              <a:spcAft>
                <a:spcPts val="0"/>
              </a:spcAft>
              <a:buSzPts val="700"/>
              <a:buNone/>
              <a:defRPr sz="700"/>
            </a:lvl6pPr>
            <a:lvl7pPr marL="3200400" lvl="6" indent="-228600" algn="l">
              <a:lnSpc>
                <a:spcPct val="100000"/>
              </a:lnSpc>
              <a:spcBef>
                <a:spcPts val="800"/>
              </a:spcBef>
              <a:spcAft>
                <a:spcPts val="0"/>
              </a:spcAft>
              <a:buSzPts val="700"/>
              <a:buNone/>
              <a:defRPr sz="700"/>
            </a:lvl7pPr>
            <a:lvl8pPr marL="3657600" lvl="7" indent="-228600" algn="l">
              <a:lnSpc>
                <a:spcPct val="100000"/>
              </a:lnSpc>
              <a:spcBef>
                <a:spcPts val="800"/>
              </a:spcBef>
              <a:spcAft>
                <a:spcPts val="0"/>
              </a:spcAft>
              <a:buSzPts val="700"/>
              <a:buNone/>
              <a:defRPr sz="700"/>
            </a:lvl8pPr>
            <a:lvl9pPr marL="4114800" lvl="8" indent="-228600" algn="l">
              <a:lnSpc>
                <a:spcPct val="100000"/>
              </a:lnSpc>
              <a:spcBef>
                <a:spcPts val="800"/>
              </a:spcBef>
              <a:spcAft>
                <a:spcPts val="0"/>
              </a:spcAft>
              <a:buSzPts val="700"/>
              <a:buNone/>
              <a:defRPr sz="700"/>
            </a:lvl9pPr>
          </a:lstStyle>
          <a:p>
            <a:endParaRPr/>
          </a:p>
        </p:txBody>
      </p:sp>
      <p:sp>
        <p:nvSpPr>
          <p:cNvPr id="124" name="Google Shape;124;p65"/>
          <p:cNvSpPr txBox="1">
            <a:spLocks noGrp="1"/>
          </p:cNvSpPr>
          <p:nvPr>
            <p:ph type="dt" idx="10"/>
          </p:nvPr>
        </p:nvSpPr>
        <p:spPr>
          <a:xfrm>
            <a:off x="7771209" y="4597828"/>
            <a:ext cx="859800" cy="2778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5" name="Google Shape;125;p65"/>
          <p:cNvSpPr txBox="1">
            <a:spLocks noGrp="1"/>
          </p:cNvSpPr>
          <p:nvPr>
            <p:ph type="ftr" idx="11"/>
          </p:nvPr>
        </p:nvSpPr>
        <p:spPr>
          <a:xfrm>
            <a:off x="1941909" y="4601856"/>
            <a:ext cx="57150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6" name="Google Shape;126;p65"/>
          <p:cNvSpPr/>
          <p:nvPr/>
        </p:nvSpPr>
        <p:spPr>
          <a:xfrm rot="10800000" flipH="1">
            <a:off x="-3142" y="535779"/>
            <a:ext cx="1191397" cy="380475"/>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65"/>
          <p:cNvSpPr txBox="1">
            <a:spLocks noGrp="1"/>
          </p:cNvSpPr>
          <p:nvPr>
            <p:ph type="sldNum" idx="12"/>
          </p:nvPr>
        </p:nvSpPr>
        <p:spPr>
          <a:xfrm>
            <a:off x="398859" y="590837"/>
            <a:ext cx="5847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8"/>
        <p:cNvGrpSpPr/>
        <p:nvPr/>
      </p:nvGrpSpPr>
      <p:grpSpPr>
        <a:xfrm>
          <a:off x="0" y="0"/>
          <a:ext cx="0" cy="0"/>
          <a:chOff x="0" y="0"/>
          <a:chExt cx="0" cy="0"/>
        </a:xfrm>
      </p:grpSpPr>
      <p:sp>
        <p:nvSpPr>
          <p:cNvPr id="129" name="Google Shape;129;p66"/>
          <p:cNvSpPr txBox="1">
            <a:spLocks noGrp="1"/>
          </p:cNvSpPr>
          <p:nvPr>
            <p:ph type="title"/>
          </p:nvPr>
        </p:nvSpPr>
        <p:spPr>
          <a:xfrm>
            <a:off x="1941910" y="3600450"/>
            <a:ext cx="6686700" cy="425100"/>
          </a:xfrm>
          <a:prstGeom prst="rect">
            <a:avLst/>
          </a:prstGeom>
          <a:noFill/>
          <a:ln>
            <a:noFill/>
          </a:ln>
        </p:spPr>
        <p:txBody>
          <a:bodyPr spcFirstLastPara="1" wrap="square" lIns="68575" tIns="34275" rIns="68575" bIns="34275" anchor="b" anchorCtr="0">
            <a:normAutofit/>
          </a:bodyPr>
          <a:lstStyle>
            <a:lvl1pPr lvl="0" algn="l">
              <a:lnSpc>
                <a:spcPct val="100000"/>
              </a:lnSpc>
              <a:spcBef>
                <a:spcPts val="0"/>
              </a:spcBef>
              <a:spcAft>
                <a:spcPts val="0"/>
              </a:spcAft>
              <a:buClr>
                <a:srgbClr val="262626"/>
              </a:buClr>
              <a:buSzPts val="1800"/>
              <a:buFont typeface="Century Gothic"/>
              <a:buNone/>
              <a:defRPr sz="1800" b="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0" name="Google Shape;130;p66"/>
          <p:cNvSpPr>
            <a:spLocks noGrp="1"/>
          </p:cNvSpPr>
          <p:nvPr>
            <p:ph type="pic" idx="2"/>
          </p:nvPr>
        </p:nvSpPr>
        <p:spPr>
          <a:xfrm>
            <a:off x="1941909" y="476224"/>
            <a:ext cx="6686700" cy="2891100"/>
          </a:xfrm>
          <a:prstGeom prst="rect">
            <a:avLst/>
          </a:prstGeom>
          <a:noFill/>
          <a:ln>
            <a:noFill/>
          </a:ln>
        </p:spPr>
      </p:sp>
      <p:sp>
        <p:nvSpPr>
          <p:cNvPr id="131" name="Google Shape;131;p66"/>
          <p:cNvSpPr txBox="1">
            <a:spLocks noGrp="1"/>
          </p:cNvSpPr>
          <p:nvPr>
            <p:ph type="body" idx="1"/>
          </p:nvPr>
        </p:nvSpPr>
        <p:spPr>
          <a:xfrm>
            <a:off x="1941910" y="4025504"/>
            <a:ext cx="6686700" cy="3705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SzPts val="900"/>
              <a:buNone/>
              <a:defRPr sz="900"/>
            </a:lvl1pPr>
            <a:lvl2pPr marL="914400" lvl="1" indent="-228600" algn="l">
              <a:lnSpc>
                <a:spcPct val="100000"/>
              </a:lnSpc>
              <a:spcBef>
                <a:spcPts val="800"/>
              </a:spcBef>
              <a:spcAft>
                <a:spcPts val="0"/>
              </a:spcAft>
              <a:buSzPts val="900"/>
              <a:buNone/>
              <a:defRPr sz="900"/>
            </a:lvl2pPr>
            <a:lvl3pPr marL="1371600" lvl="2" indent="-228600" algn="l">
              <a:lnSpc>
                <a:spcPct val="100000"/>
              </a:lnSpc>
              <a:spcBef>
                <a:spcPts val="800"/>
              </a:spcBef>
              <a:spcAft>
                <a:spcPts val="0"/>
              </a:spcAft>
              <a:buSzPts val="800"/>
              <a:buNone/>
              <a:defRPr sz="800"/>
            </a:lvl3pPr>
            <a:lvl4pPr marL="1828800" lvl="3" indent="-228600" algn="l">
              <a:lnSpc>
                <a:spcPct val="100000"/>
              </a:lnSpc>
              <a:spcBef>
                <a:spcPts val="800"/>
              </a:spcBef>
              <a:spcAft>
                <a:spcPts val="0"/>
              </a:spcAft>
              <a:buSzPts val="700"/>
              <a:buNone/>
              <a:defRPr sz="700"/>
            </a:lvl4pPr>
            <a:lvl5pPr marL="2286000" lvl="4" indent="-228600" algn="l">
              <a:lnSpc>
                <a:spcPct val="100000"/>
              </a:lnSpc>
              <a:spcBef>
                <a:spcPts val="800"/>
              </a:spcBef>
              <a:spcAft>
                <a:spcPts val="0"/>
              </a:spcAft>
              <a:buSzPts val="700"/>
              <a:buNone/>
              <a:defRPr sz="700"/>
            </a:lvl5pPr>
            <a:lvl6pPr marL="2743200" lvl="5" indent="-228600" algn="l">
              <a:lnSpc>
                <a:spcPct val="100000"/>
              </a:lnSpc>
              <a:spcBef>
                <a:spcPts val="800"/>
              </a:spcBef>
              <a:spcAft>
                <a:spcPts val="0"/>
              </a:spcAft>
              <a:buSzPts val="700"/>
              <a:buNone/>
              <a:defRPr sz="700"/>
            </a:lvl6pPr>
            <a:lvl7pPr marL="3200400" lvl="6" indent="-228600" algn="l">
              <a:lnSpc>
                <a:spcPct val="100000"/>
              </a:lnSpc>
              <a:spcBef>
                <a:spcPts val="800"/>
              </a:spcBef>
              <a:spcAft>
                <a:spcPts val="0"/>
              </a:spcAft>
              <a:buSzPts val="700"/>
              <a:buNone/>
              <a:defRPr sz="700"/>
            </a:lvl7pPr>
            <a:lvl8pPr marL="3657600" lvl="7" indent="-228600" algn="l">
              <a:lnSpc>
                <a:spcPct val="100000"/>
              </a:lnSpc>
              <a:spcBef>
                <a:spcPts val="800"/>
              </a:spcBef>
              <a:spcAft>
                <a:spcPts val="0"/>
              </a:spcAft>
              <a:buSzPts val="700"/>
              <a:buNone/>
              <a:defRPr sz="700"/>
            </a:lvl8pPr>
            <a:lvl9pPr marL="4114800" lvl="8" indent="-228600" algn="l">
              <a:lnSpc>
                <a:spcPct val="100000"/>
              </a:lnSpc>
              <a:spcBef>
                <a:spcPts val="800"/>
              </a:spcBef>
              <a:spcAft>
                <a:spcPts val="0"/>
              </a:spcAft>
              <a:buSzPts val="700"/>
              <a:buNone/>
              <a:defRPr sz="700"/>
            </a:lvl9pPr>
          </a:lstStyle>
          <a:p>
            <a:endParaRPr/>
          </a:p>
        </p:txBody>
      </p:sp>
      <p:sp>
        <p:nvSpPr>
          <p:cNvPr id="132" name="Google Shape;132;p66"/>
          <p:cNvSpPr txBox="1">
            <a:spLocks noGrp="1"/>
          </p:cNvSpPr>
          <p:nvPr>
            <p:ph type="dt" idx="10"/>
          </p:nvPr>
        </p:nvSpPr>
        <p:spPr>
          <a:xfrm>
            <a:off x="7771209" y="4597828"/>
            <a:ext cx="859800" cy="2778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3" name="Google Shape;133;p66"/>
          <p:cNvSpPr txBox="1">
            <a:spLocks noGrp="1"/>
          </p:cNvSpPr>
          <p:nvPr>
            <p:ph type="ftr" idx="11"/>
          </p:nvPr>
        </p:nvSpPr>
        <p:spPr>
          <a:xfrm>
            <a:off x="1941909" y="4601856"/>
            <a:ext cx="57150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4" name="Google Shape;134;p66"/>
          <p:cNvSpPr/>
          <p:nvPr/>
        </p:nvSpPr>
        <p:spPr>
          <a:xfrm rot="10800000" flipH="1">
            <a:off x="-3142" y="3683792"/>
            <a:ext cx="1191397" cy="380475"/>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66"/>
          <p:cNvSpPr txBox="1">
            <a:spLocks noGrp="1"/>
          </p:cNvSpPr>
          <p:nvPr>
            <p:ph type="sldNum" idx="12"/>
          </p:nvPr>
        </p:nvSpPr>
        <p:spPr>
          <a:xfrm>
            <a:off x="398859" y="3737315"/>
            <a:ext cx="5847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sp>
        <p:nvSpPr>
          <p:cNvPr id="13" name="Google Shape;13;p5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4" name="Google Shape;14;p5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5" name="Google Shape;15;p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36"/>
        <p:cNvGrpSpPr/>
        <p:nvPr/>
      </p:nvGrpSpPr>
      <p:grpSpPr>
        <a:xfrm>
          <a:off x="0" y="0"/>
          <a:ext cx="0" cy="0"/>
          <a:chOff x="0" y="0"/>
          <a:chExt cx="0" cy="0"/>
        </a:xfrm>
      </p:grpSpPr>
      <p:sp>
        <p:nvSpPr>
          <p:cNvPr id="137" name="Google Shape;137;p67"/>
          <p:cNvSpPr txBox="1">
            <a:spLocks noGrp="1"/>
          </p:cNvSpPr>
          <p:nvPr>
            <p:ph type="title"/>
          </p:nvPr>
        </p:nvSpPr>
        <p:spPr>
          <a:xfrm>
            <a:off x="1941909" y="457200"/>
            <a:ext cx="6686700" cy="2337900"/>
          </a:xfrm>
          <a:prstGeom prst="rect">
            <a:avLst/>
          </a:prstGeom>
          <a:noFill/>
          <a:ln>
            <a:noFill/>
          </a:ln>
        </p:spPr>
        <p:txBody>
          <a:bodyPr spcFirstLastPara="1" wrap="square" lIns="68575" tIns="34275" rIns="68575" bIns="34275" anchor="ctr" anchorCtr="0">
            <a:normAutofit/>
          </a:bodyPr>
          <a:lstStyle>
            <a:lvl1pPr lvl="0" algn="l">
              <a:lnSpc>
                <a:spcPct val="100000"/>
              </a:lnSpc>
              <a:spcBef>
                <a:spcPts val="0"/>
              </a:spcBef>
              <a:spcAft>
                <a:spcPts val="0"/>
              </a:spcAft>
              <a:buClr>
                <a:srgbClr val="262626"/>
              </a:buClr>
              <a:buSzPts val="3600"/>
              <a:buFont typeface="Century Gothic"/>
              <a:buNone/>
              <a:defRPr sz="3600" b="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8" name="Google Shape;138;p67"/>
          <p:cNvSpPr txBox="1">
            <a:spLocks noGrp="1"/>
          </p:cNvSpPr>
          <p:nvPr>
            <p:ph type="body" idx="1"/>
          </p:nvPr>
        </p:nvSpPr>
        <p:spPr>
          <a:xfrm>
            <a:off x="1941909" y="3265535"/>
            <a:ext cx="6686700" cy="1166700"/>
          </a:xfrm>
          <a:prstGeom prst="rect">
            <a:avLst/>
          </a:prstGeom>
          <a:noFill/>
          <a:ln>
            <a:noFill/>
          </a:ln>
        </p:spPr>
        <p:txBody>
          <a:bodyPr spcFirstLastPara="1" wrap="square" lIns="68575" tIns="34275" rIns="68575" bIns="34275" anchor="ctr" anchorCtr="0">
            <a:normAutofit/>
          </a:bodyPr>
          <a:lstStyle>
            <a:lvl1pPr marL="457200" lvl="0" indent="-228600" algn="l">
              <a:lnSpc>
                <a:spcPct val="100000"/>
              </a:lnSpc>
              <a:spcBef>
                <a:spcPts val="800"/>
              </a:spcBef>
              <a:spcAft>
                <a:spcPts val="0"/>
              </a:spcAft>
              <a:buSzPts val="1400"/>
              <a:buNone/>
              <a:defRPr sz="1400">
                <a:solidFill>
                  <a:srgbClr val="595959"/>
                </a:solidFill>
              </a:defRPr>
            </a:lvl1pPr>
            <a:lvl2pPr marL="914400" lvl="1" indent="-228600" algn="l">
              <a:lnSpc>
                <a:spcPct val="100000"/>
              </a:lnSpc>
              <a:spcBef>
                <a:spcPts val="800"/>
              </a:spcBef>
              <a:spcAft>
                <a:spcPts val="0"/>
              </a:spcAft>
              <a:buSzPts val="1400"/>
              <a:buNone/>
              <a:defRPr sz="1400">
                <a:solidFill>
                  <a:srgbClr val="888888"/>
                </a:solidFill>
              </a:defRPr>
            </a:lvl2pPr>
            <a:lvl3pPr marL="1371600" lvl="2" indent="-228600" algn="l">
              <a:lnSpc>
                <a:spcPct val="100000"/>
              </a:lnSpc>
              <a:spcBef>
                <a:spcPts val="800"/>
              </a:spcBef>
              <a:spcAft>
                <a:spcPts val="0"/>
              </a:spcAft>
              <a:buSzPts val="1200"/>
              <a:buNone/>
              <a:defRPr sz="1200">
                <a:solidFill>
                  <a:srgbClr val="888888"/>
                </a:solidFill>
              </a:defRPr>
            </a:lvl3pPr>
            <a:lvl4pPr marL="1828800" lvl="3" indent="-228600" algn="l">
              <a:lnSpc>
                <a:spcPct val="100000"/>
              </a:lnSpc>
              <a:spcBef>
                <a:spcPts val="800"/>
              </a:spcBef>
              <a:spcAft>
                <a:spcPts val="0"/>
              </a:spcAft>
              <a:buSzPts val="1100"/>
              <a:buNone/>
              <a:defRPr sz="1100">
                <a:solidFill>
                  <a:srgbClr val="888888"/>
                </a:solidFill>
              </a:defRPr>
            </a:lvl4pPr>
            <a:lvl5pPr marL="2286000" lvl="4" indent="-228600" algn="l">
              <a:lnSpc>
                <a:spcPct val="100000"/>
              </a:lnSpc>
              <a:spcBef>
                <a:spcPts val="800"/>
              </a:spcBef>
              <a:spcAft>
                <a:spcPts val="0"/>
              </a:spcAft>
              <a:buSzPts val="1100"/>
              <a:buNone/>
              <a:defRPr sz="1100">
                <a:solidFill>
                  <a:srgbClr val="888888"/>
                </a:solidFill>
              </a:defRPr>
            </a:lvl5pPr>
            <a:lvl6pPr marL="2743200" lvl="5" indent="-228600" algn="l">
              <a:lnSpc>
                <a:spcPct val="100000"/>
              </a:lnSpc>
              <a:spcBef>
                <a:spcPts val="800"/>
              </a:spcBef>
              <a:spcAft>
                <a:spcPts val="0"/>
              </a:spcAft>
              <a:buSzPts val="1100"/>
              <a:buNone/>
              <a:defRPr sz="1100">
                <a:solidFill>
                  <a:srgbClr val="888888"/>
                </a:solidFill>
              </a:defRPr>
            </a:lvl6pPr>
            <a:lvl7pPr marL="3200400" lvl="6" indent="-228600" algn="l">
              <a:lnSpc>
                <a:spcPct val="100000"/>
              </a:lnSpc>
              <a:spcBef>
                <a:spcPts val="800"/>
              </a:spcBef>
              <a:spcAft>
                <a:spcPts val="0"/>
              </a:spcAft>
              <a:buSzPts val="1100"/>
              <a:buNone/>
              <a:defRPr sz="1100">
                <a:solidFill>
                  <a:srgbClr val="888888"/>
                </a:solidFill>
              </a:defRPr>
            </a:lvl7pPr>
            <a:lvl8pPr marL="3657600" lvl="7" indent="-228600" algn="l">
              <a:lnSpc>
                <a:spcPct val="100000"/>
              </a:lnSpc>
              <a:spcBef>
                <a:spcPts val="800"/>
              </a:spcBef>
              <a:spcAft>
                <a:spcPts val="0"/>
              </a:spcAft>
              <a:buSzPts val="1100"/>
              <a:buNone/>
              <a:defRPr sz="1100">
                <a:solidFill>
                  <a:srgbClr val="888888"/>
                </a:solidFill>
              </a:defRPr>
            </a:lvl8pPr>
            <a:lvl9pPr marL="4114800" lvl="8" indent="-228600" algn="l">
              <a:lnSpc>
                <a:spcPct val="100000"/>
              </a:lnSpc>
              <a:spcBef>
                <a:spcPts val="800"/>
              </a:spcBef>
              <a:spcAft>
                <a:spcPts val="0"/>
              </a:spcAft>
              <a:buSzPts val="1100"/>
              <a:buNone/>
              <a:defRPr sz="1100">
                <a:solidFill>
                  <a:srgbClr val="888888"/>
                </a:solidFill>
              </a:defRPr>
            </a:lvl9pPr>
          </a:lstStyle>
          <a:p>
            <a:endParaRPr/>
          </a:p>
        </p:txBody>
      </p:sp>
      <p:sp>
        <p:nvSpPr>
          <p:cNvPr id="139" name="Google Shape;139;p67"/>
          <p:cNvSpPr txBox="1">
            <a:spLocks noGrp="1"/>
          </p:cNvSpPr>
          <p:nvPr>
            <p:ph type="dt" idx="10"/>
          </p:nvPr>
        </p:nvSpPr>
        <p:spPr>
          <a:xfrm>
            <a:off x="7771209" y="4597828"/>
            <a:ext cx="859800" cy="2778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0" name="Google Shape;140;p67"/>
          <p:cNvSpPr txBox="1">
            <a:spLocks noGrp="1"/>
          </p:cNvSpPr>
          <p:nvPr>
            <p:ph type="ftr" idx="11"/>
          </p:nvPr>
        </p:nvSpPr>
        <p:spPr>
          <a:xfrm>
            <a:off x="1941909" y="4601856"/>
            <a:ext cx="57150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1" name="Google Shape;141;p67"/>
          <p:cNvSpPr/>
          <p:nvPr/>
        </p:nvSpPr>
        <p:spPr>
          <a:xfrm rot="10800000" flipH="1">
            <a:off x="-3142" y="2383629"/>
            <a:ext cx="1191397" cy="380475"/>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67"/>
          <p:cNvSpPr txBox="1">
            <a:spLocks noGrp="1"/>
          </p:cNvSpPr>
          <p:nvPr>
            <p:ph type="sldNum" idx="12"/>
          </p:nvPr>
        </p:nvSpPr>
        <p:spPr>
          <a:xfrm>
            <a:off x="398859" y="2433104"/>
            <a:ext cx="5847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43"/>
        <p:cNvGrpSpPr/>
        <p:nvPr/>
      </p:nvGrpSpPr>
      <p:grpSpPr>
        <a:xfrm>
          <a:off x="0" y="0"/>
          <a:ext cx="0" cy="0"/>
          <a:chOff x="0" y="0"/>
          <a:chExt cx="0" cy="0"/>
        </a:xfrm>
      </p:grpSpPr>
      <p:sp>
        <p:nvSpPr>
          <p:cNvPr id="144" name="Google Shape;144;p68"/>
          <p:cNvSpPr txBox="1">
            <a:spLocks noGrp="1"/>
          </p:cNvSpPr>
          <p:nvPr>
            <p:ph type="title"/>
          </p:nvPr>
        </p:nvSpPr>
        <p:spPr>
          <a:xfrm>
            <a:off x="2137462" y="457200"/>
            <a:ext cx="6295500" cy="2171700"/>
          </a:xfrm>
          <a:prstGeom prst="rect">
            <a:avLst/>
          </a:prstGeom>
          <a:noFill/>
          <a:ln>
            <a:noFill/>
          </a:ln>
        </p:spPr>
        <p:txBody>
          <a:bodyPr spcFirstLastPara="1" wrap="square" lIns="68575" tIns="34275" rIns="68575" bIns="34275" anchor="ctr" anchorCtr="0">
            <a:normAutofit/>
          </a:bodyPr>
          <a:lstStyle>
            <a:lvl1pPr lvl="0" algn="l">
              <a:lnSpc>
                <a:spcPct val="100000"/>
              </a:lnSpc>
              <a:spcBef>
                <a:spcPts val="0"/>
              </a:spcBef>
              <a:spcAft>
                <a:spcPts val="0"/>
              </a:spcAft>
              <a:buClr>
                <a:srgbClr val="262626"/>
              </a:buClr>
              <a:buSzPts val="3600"/>
              <a:buFont typeface="Century Gothic"/>
              <a:buNone/>
              <a:defRPr sz="3600" b="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5" name="Google Shape;145;p68"/>
          <p:cNvSpPr txBox="1">
            <a:spLocks noGrp="1"/>
          </p:cNvSpPr>
          <p:nvPr>
            <p:ph type="body" idx="1"/>
          </p:nvPr>
        </p:nvSpPr>
        <p:spPr>
          <a:xfrm>
            <a:off x="2456259" y="2628900"/>
            <a:ext cx="5652600" cy="285900"/>
          </a:xfrm>
          <a:prstGeom prst="rect">
            <a:avLst/>
          </a:prstGeom>
          <a:noFill/>
          <a:ln>
            <a:noFill/>
          </a:ln>
        </p:spPr>
        <p:txBody>
          <a:bodyPr spcFirstLastPara="1" wrap="square" lIns="68575" tIns="34275" rIns="68575" bIns="34275" anchor="ctr" anchorCtr="0">
            <a:noAutofit/>
          </a:bodyPr>
          <a:lstStyle>
            <a:lvl1pPr marL="457200" lvl="0" indent="-228600" algn="l">
              <a:lnSpc>
                <a:spcPct val="100000"/>
              </a:lnSpc>
              <a:spcBef>
                <a:spcPts val="800"/>
              </a:spcBef>
              <a:spcAft>
                <a:spcPts val="0"/>
              </a:spcAft>
              <a:buSzPts val="1200"/>
              <a:buFont typeface="Century Gothic"/>
              <a:buNone/>
              <a:defRPr sz="1200">
                <a:solidFill>
                  <a:srgbClr val="7F7F7F"/>
                </a:solidFill>
              </a:defRPr>
            </a:lvl1pPr>
            <a:lvl2pPr marL="914400" lvl="1" indent="-228600" algn="l">
              <a:lnSpc>
                <a:spcPct val="100000"/>
              </a:lnSpc>
              <a:spcBef>
                <a:spcPts val="800"/>
              </a:spcBef>
              <a:spcAft>
                <a:spcPts val="0"/>
              </a:spcAft>
              <a:buSzPts val="1200"/>
              <a:buFont typeface="Century Gothic"/>
              <a:buNone/>
              <a:defRPr/>
            </a:lvl2pPr>
            <a:lvl3pPr marL="1371600" lvl="2" indent="-228600" algn="l">
              <a:lnSpc>
                <a:spcPct val="100000"/>
              </a:lnSpc>
              <a:spcBef>
                <a:spcPts val="800"/>
              </a:spcBef>
              <a:spcAft>
                <a:spcPts val="0"/>
              </a:spcAft>
              <a:buSzPts val="1100"/>
              <a:buFont typeface="Century Gothic"/>
              <a:buNone/>
              <a:defRPr/>
            </a:lvl3pPr>
            <a:lvl4pPr marL="1828800" lvl="3" indent="-228600" algn="l">
              <a:lnSpc>
                <a:spcPct val="100000"/>
              </a:lnSpc>
              <a:spcBef>
                <a:spcPts val="800"/>
              </a:spcBef>
              <a:spcAft>
                <a:spcPts val="0"/>
              </a:spcAft>
              <a:buSzPts val="900"/>
              <a:buFont typeface="Century Gothic"/>
              <a:buNone/>
              <a:defRPr/>
            </a:lvl4pPr>
            <a:lvl5pPr marL="2286000" lvl="4" indent="-228600" algn="l">
              <a:lnSpc>
                <a:spcPct val="100000"/>
              </a:lnSpc>
              <a:spcBef>
                <a:spcPts val="800"/>
              </a:spcBef>
              <a:spcAft>
                <a:spcPts val="0"/>
              </a:spcAft>
              <a:buSzPts val="900"/>
              <a:buFont typeface="Century Gothic"/>
              <a:buNone/>
              <a:defRPr/>
            </a:lvl5pPr>
            <a:lvl6pPr marL="2743200" lvl="5" indent="-317500" algn="l">
              <a:lnSpc>
                <a:spcPct val="100000"/>
              </a:lnSpc>
              <a:spcBef>
                <a:spcPts val="800"/>
              </a:spcBef>
              <a:spcAft>
                <a:spcPts val="0"/>
              </a:spcAft>
              <a:buSzPts val="1400"/>
              <a:buChar char="?"/>
              <a:defRPr/>
            </a:lvl6pPr>
            <a:lvl7pPr marL="3200400" lvl="6" indent="-317500" algn="l">
              <a:lnSpc>
                <a:spcPct val="100000"/>
              </a:lnSpc>
              <a:spcBef>
                <a:spcPts val="800"/>
              </a:spcBef>
              <a:spcAft>
                <a:spcPts val="0"/>
              </a:spcAft>
              <a:buSzPts val="1400"/>
              <a:buChar char="?"/>
              <a:defRPr/>
            </a:lvl7pPr>
            <a:lvl8pPr marL="3657600" lvl="7" indent="-317500" algn="l">
              <a:lnSpc>
                <a:spcPct val="100000"/>
              </a:lnSpc>
              <a:spcBef>
                <a:spcPts val="800"/>
              </a:spcBef>
              <a:spcAft>
                <a:spcPts val="0"/>
              </a:spcAft>
              <a:buSzPts val="1400"/>
              <a:buChar char="?"/>
              <a:defRPr/>
            </a:lvl8pPr>
            <a:lvl9pPr marL="4114800" lvl="8" indent="-317500" algn="l">
              <a:lnSpc>
                <a:spcPct val="100000"/>
              </a:lnSpc>
              <a:spcBef>
                <a:spcPts val="800"/>
              </a:spcBef>
              <a:spcAft>
                <a:spcPts val="0"/>
              </a:spcAft>
              <a:buSzPts val="1400"/>
              <a:buChar char="?"/>
              <a:defRPr/>
            </a:lvl9pPr>
          </a:lstStyle>
          <a:p>
            <a:endParaRPr/>
          </a:p>
        </p:txBody>
      </p:sp>
      <p:sp>
        <p:nvSpPr>
          <p:cNvPr id="146" name="Google Shape;146;p68"/>
          <p:cNvSpPr txBox="1">
            <a:spLocks noGrp="1"/>
          </p:cNvSpPr>
          <p:nvPr>
            <p:ph type="body" idx="2"/>
          </p:nvPr>
        </p:nvSpPr>
        <p:spPr>
          <a:xfrm>
            <a:off x="1941909" y="3265535"/>
            <a:ext cx="6686700" cy="1166700"/>
          </a:xfrm>
          <a:prstGeom prst="rect">
            <a:avLst/>
          </a:prstGeom>
          <a:noFill/>
          <a:ln>
            <a:noFill/>
          </a:ln>
        </p:spPr>
        <p:txBody>
          <a:bodyPr spcFirstLastPara="1" wrap="square" lIns="68575" tIns="34275" rIns="68575" bIns="34275" anchor="ctr" anchorCtr="0">
            <a:normAutofit/>
          </a:bodyPr>
          <a:lstStyle>
            <a:lvl1pPr marL="457200" lvl="0" indent="-228600" algn="l">
              <a:lnSpc>
                <a:spcPct val="100000"/>
              </a:lnSpc>
              <a:spcBef>
                <a:spcPts val="800"/>
              </a:spcBef>
              <a:spcAft>
                <a:spcPts val="0"/>
              </a:spcAft>
              <a:buSzPts val="1400"/>
              <a:buNone/>
              <a:defRPr sz="1400">
                <a:solidFill>
                  <a:srgbClr val="595959"/>
                </a:solidFill>
              </a:defRPr>
            </a:lvl1pPr>
            <a:lvl2pPr marL="914400" lvl="1" indent="-228600" algn="l">
              <a:lnSpc>
                <a:spcPct val="100000"/>
              </a:lnSpc>
              <a:spcBef>
                <a:spcPts val="800"/>
              </a:spcBef>
              <a:spcAft>
                <a:spcPts val="0"/>
              </a:spcAft>
              <a:buSzPts val="1400"/>
              <a:buNone/>
              <a:defRPr sz="1400">
                <a:solidFill>
                  <a:srgbClr val="888888"/>
                </a:solidFill>
              </a:defRPr>
            </a:lvl2pPr>
            <a:lvl3pPr marL="1371600" lvl="2" indent="-228600" algn="l">
              <a:lnSpc>
                <a:spcPct val="100000"/>
              </a:lnSpc>
              <a:spcBef>
                <a:spcPts val="800"/>
              </a:spcBef>
              <a:spcAft>
                <a:spcPts val="0"/>
              </a:spcAft>
              <a:buSzPts val="1200"/>
              <a:buNone/>
              <a:defRPr sz="1200">
                <a:solidFill>
                  <a:srgbClr val="888888"/>
                </a:solidFill>
              </a:defRPr>
            </a:lvl3pPr>
            <a:lvl4pPr marL="1828800" lvl="3" indent="-228600" algn="l">
              <a:lnSpc>
                <a:spcPct val="100000"/>
              </a:lnSpc>
              <a:spcBef>
                <a:spcPts val="800"/>
              </a:spcBef>
              <a:spcAft>
                <a:spcPts val="0"/>
              </a:spcAft>
              <a:buSzPts val="1100"/>
              <a:buNone/>
              <a:defRPr sz="1100">
                <a:solidFill>
                  <a:srgbClr val="888888"/>
                </a:solidFill>
              </a:defRPr>
            </a:lvl4pPr>
            <a:lvl5pPr marL="2286000" lvl="4" indent="-228600" algn="l">
              <a:lnSpc>
                <a:spcPct val="100000"/>
              </a:lnSpc>
              <a:spcBef>
                <a:spcPts val="800"/>
              </a:spcBef>
              <a:spcAft>
                <a:spcPts val="0"/>
              </a:spcAft>
              <a:buSzPts val="1100"/>
              <a:buNone/>
              <a:defRPr sz="1100">
                <a:solidFill>
                  <a:srgbClr val="888888"/>
                </a:solidFill>
              </a:defRPr>
            </a:lvl5pPr>
            <a:lvl6pPr marL="2743200" lvl="5" indent="-228600" algn="l">
              <a:lnSpc>
                <a:spcPct val="100000"/>
              </a:lnSpc>
              <a:spcBef>
                <a:spcPts val="800"/>
              </a:spcBef>
              <a:spcAft>
                <a:spcPts val="0"/>
              </a:spcAft>
              <a:buSzPts val="1100"/>
              <a:buNone/>
              <a:defRPr sz="1100">
                <a:solidFill>
                  <a:srgbClr val="888888"/>
                </a:solidFill>
              </a:defRPr>
            </a:lvl6pPr>
            <a:lvl7pPr marL="3200400" lvl="6" indent="-228600" algn="l">
              <a:lnSpc>
                <a:spcPct val="100000"/>
              </a:lnSpc>
              <a:spcBef>
                <a:spcPts val="800"/>
              </a:spcBef>
              <a:spcAft>
                <a:spcPts val="0"/>
              </a:spcAft>
              <a:buSzPts val="1100"/>
              <a:buNone/>
              <a:defRPr sz="1100">
                <a:solidFill>
                  <a:srgbClr val="888888"/>
                </a:solidFill>
              </a:defRPr>
            </a:lvl7pPr>
            <a:lvl8pPr marL="3657600" lvl="7" indent="-228600" algn="l">
              <a:lnSpc>
                <a:spcPct val="100000"/>
              </a:lnSpc>
              <a:spcBef>
                <a:spcPts val="800"/>
              </a:spcBef>
              <a:spcAft>
                <a:spcPts val="0"/>
              </a:spcAft>
              <a:buSzPts val="1100"/>
              <a:buNone/>
              <a:defRPr sz="1100">
                <a:solidFill>
                  <a:srgbClr val="888888"/>
                </a:solidFill>
              </a:defRPr>
            </a:lvl8pPr>
            <a:lvl9pPr marL="4114800" lvl="8" indent="-228600" algn="l">
              <a:lnSpc>
                <a:spcPct val="100000"/>
              </a:lnSpc>
              <a:spcBef>
                <a:spcPts val="800"/>
              </a:spcBef>
              <a:spcAft>
                <a:spcPts val="0"/>
              </a:spcAft>
              <a:buSzPts val="1100"/>
              <a:buNone/>
              <a:defRPr sz="1100">
                <a:solidFill>
                  <a:srgbClr val="888888"/>
                </a:solidFill>
              </a:defRPr>
            </a:lvl9pPr>
          </a:lstStyle>
          <a:p>
            <a:endParaRPr/>
          </a:p>
        </p:txBody>
      </p:sp>
      <p:sp>
        <p:nvSpPr>
          <p:cNvPr id="147" name="Google Shape;147;p68"/>
          <p:cNvSpPr txBox="1">
            <a:spLocks noGrp="1"/>
          </p:cNvSpPr>
          <p:nvPr>
            <p:ph type="dt" idx="10"/>
          </p:nvPr>
        </p:nvSpPr>
        <p:spPr>
          <a:xfrm>
            <a:off x="7771209" y="4597828"/>
            <a:ext cx="859800" cy="2778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8" name="Google Shape;148;p68"/>
          <p:cNvSpPr txBox="1">
            <a:spLocks noGrp="1"/>
          </p:cNvSpPr>
          <p:nvPr>
            <p:ph type="ftr" idx="11"/>
          </p:nvPr>
        </p:nvSpPr>
        <p:spPr>
          <a:xfrm>
            <a:off x="1941909" y="4601856"/>
            <a:ext cx="57150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9" name="Google Shape;149;p68"/>
          <p:cNvSpPr/>
          <p:nvPr/>
        </p:nvSpPr>
        <p:spPr>
          <a:xfrm rot="10800000" flipH="1">
            <a:off x="-3142" y="2383629"/>
            <a:ext cx="1191397" cy="380475"/>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68"/>
          <p:cNvSpPr txBox="1">
            <a:spLocks noGrp="1"/>
          </p:cNvSpPr>
          <p:nvPr>
            <p:ph type="sldNum" idx="12"/>
          </p:nvPr>
        </p:nvSpPr>
        <p:spPr>
          <a:xfrm>
            <a:off x="398859" y="2433104"/>
            <a:ext cx="5847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151" name="Google Shape;151;p68"/>
          <p:cNvSpPr txBox="1"/>
          <p:nvPr/>
        </p:nvSpPr>
        <p:spPr>
          <a:xfrm>
            <a:off x="1850739" y="486004"/>
            <a:ext cx="457200" cy="4386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6000"/>
              <a:buFont typeface="Arial"/>
              <a:buNone/>
            </a:pPr>
            <a:r>
              <a:rPr lang="en-US" sz="6000" b="0" i="0" u="none" strike="noStrike" cap="none">
                <a:solidFill>
                  <a:schemeClr val="accent1"/>
                </a:solidFill>
                <a:latin typeface="Arial"/>
                <a:ea typeface="Arial"/>
                <a:cs typeface="Arial"/>
                <a:sym typeface="Arial"/>
              </a:rPr>
              <a:t>“</a:t>
            </a:r>
            <a:endParaRPr sz="1100" b="0" i="0" u="none" strike="noStrike" cap="none">
              <a:solidFill>
                <a:srgbClr val="000000"/>
              </a:solidFill>
              <a:latin typeface="Arial"/>
              <a:ea typeface="Arial"/>
              <a:cs typeface="Arial"/>
              <a:sym typeface="Arial"/>
            </a:endParaRPr>
          </a:p>
        </p:txBody>
      </p:sp>
      <p:sp>
        <p:nvSpPr>
          <p:cNvPr id="152" name="Google Shape;152;p68"/>
          <p:cNvSpPr txBox="1"/>
          <p:nvPr/>
        </p:nvSpPr>
        <p:spPr>
          <a:xfrm>
            <a:off x="8336139" y="2178980"/>
            <a:ext cx="457200" cy="4386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6000"/>
              <a:buFont typeface="Arial"/>
              <a:buNone/>
            </a:pPr>
            <a:r>
              <a:rPr lang="en-US" sz="6000" b="0" i="0" u="none" strike="noStrike" cap="none">
                <a:solidFill>
                  <a:schemeClr val="accent1"/>
                </a:solidFill>
                <a:latin typeface="Arial"/>
                <a:ea typeface="Arial"/>
                <a:cs typeface="Arial"/>
                <a:sym typeface="Arial"/>
              </a:rPr>
              <a:t>”</a:t>
            </a: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53"/>
        <p:cNvGrpSpPr/>
        <p:nvPr/>
      </p:nvGrpSpPr>
      <p:grpSpPr>
        <a:xfrm>
          <a:off x="0" y="0"/>
          <a:ext cx="0" cy="0"/>
          <a:chOff x="0" y="0"/>
          <a:chExt cx="0" cy="0"/>
        </a:xfrm>
      </p:grpSpPr>
      <p:sp>
        <p:nvSpPr>
          <p:cNvPr id="154" name="Google Shape;154;p69"/>
          <p:cNvSpPr txBox="1">
            <a:spLocks noGrp="1"/>
          </p:cNvSpPr>
          <p:nvPr>
            <p:ph type="title"/>
          </p:nvPr>
        </p:nvSpPr>
        <p:spPr>
          <a:xfrm>
            <a:off x="1941910" y="1828800"/>
            <a:ext cx="6686700" cy="2043600"/>
          </a:xfrm>
          <a:prstGeom prst="rect">
            <a:avLst/>
          </a:prstGeom>
          <a:noFill/>
          <a:ln>
            <a:noFill/>
          </a:ln>
        </p:spPr>
        <p:txBody>
          <a:bodyPr spcFirstLastPara="1" wrap="square" lIns="68575" tIns="34275" rIns="68575" bIns="34275" anchor="b" anchorCtr="0">
            <a:normAutofit/>
          </a:bodyPr>
          <a:lstStyle>
            <a:lvl1pPr lvl="0" algn="l">
              <a:lnSpc>
                <a:spcPct val="100000"/>
              </a:lnSpc>
              <a:spcBef>
                <a:spcPts val="0"/>
              </a:spcBef>
              <a:spcAft>
                <a:spcPts val="0"/>
              </a:spcAft>
              <a:buClr>
                <a:srgbClr val="262626"/>
              </a:buClr>
              <a:buSzPts val="3600"/>
              <a:buFont typeface="Century Gothic"/>
              <a:buNone/>
              <a:defRPr sz="3600" b="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5" name="Google Shape;155;p69"/>
          <p:cNvSpPr txBox="1">
            <a:spLocks noGrp="1"/>
          </p:cNvSpPr>
          <p:nvPr>
            <p:ph type="body" idx="1"/>
          </p:nvPr>
        </p:nvSpPr>
        <p:spPr>
          <a:xfrm>
            <a:off x="1941910" y="3886200"/>
            <a:ext cx="6686700" cy="5472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SzPts val="1400"/>
              <a:buNone/>
              <a:defRPr>
                <a:solidFill>
                  <a:srgbClr val="595959"/>
                </a:solidFill>
              </a:defRPr>
            </a:lvl1pPr>
            <a:lvl2pPr marL="914400" lvl="1" indent="-317500" algn="l">
              <a:lnSpc>
                <a:spcPct val="100000"/>
              </a:lnSpc>
              <a:spcBef>
                <a:spcPts val="800"/>
              </a:spcBef>
              <a:spcAft>
                <a:spcPts val="0"/>
              </a:spcAft>
              <a:buSzPts val="1400"/>
              <a:buChar char="?"/>
              <a:defRPr/>
            </a:lvl2pPr>
            <a:lvl3pPr marL="1371600" lvl="2" indent="-317500" algn="l">
              <a:lnSpc>
                <a:spcPct val="100000"/>
              </a:lnSpc>
              <a:spcBef>
                <a:spcPts val="800"/>
              </a:spcBef>
              <a:spcAft>
                <a:spcPts val="0"/>
              </a:spcAft>
              <a:buSzPts val="1400"/>
              <a:buChar char="?"/>
              <a:defRPr/>
            </a:lvl3pPr>
            <a:lvl4pPr marL="1828800" lvl="3" indent="-317500" algn="l">
              <a:lnSpc>
                <a:spcPct val="100000"/>
              </a:lnSpc>
              <a:spcBef>
                <a:spcPts val="800"/>
              </a:spcBef>
              <a:spcAft>
                <a:spcPts val="0"/>
              </a:spcAft>
              <a:buSzPts val="1400"/>
              <a:buChar char="?"/>
              <a:defRPr/>
            </a:lvl4pPr>
            <a:lvl5pPr marL="2286000" lvl="4" indent="-317500" algn="l">
              <a:lnSpc>
                <a:spcPct val="100000"/>
              </a:lnSpc>
              <a:spcBef>
                <a:spcPts val="800"/>
              </a:spcBef>
              <a:spcAft>
                <a:spcPts val="0"/>
              </a:spcAft>
              <a:buSzPts val="1400"/>
              <a:buChar char="?"/>
              <a:defRPr/>
            </a:lvl5pPr>
            <a:lvl6pPr marL="2743200" lvl="5" indent="-317500" algn="l">
              <a:lnSpc>
                <a:spcPct val="100000"/>
              </a:lnSpc>
              <a:spcBef>
                <a:spcPts val="800"/>
              </a:spcBef>
              <a:spcAft>
                <a:spcPts val="0"/>
              </a:spcAft>
              <a:buSzPts val="1400"/>
              <a:buChar char="?"/>
              <a:defRPr/>
            </a:lvl6pPr>
            <a:lvl7pPr marL="3200400" lvl="6" indent="-317500" algn="l">
              <a:lnSpc>
                <a:spcPct val="100000"/>
              </a:lnSpc>
              <a:spcBef>
                <a:spcPts val="800"/>
              </a:spcBef>
              <a:spcAft>
                <a:spcPts val="0"/>
              </a:spcAft>
              <a:buSzPts val="1400"/>
              <a:buChar char="?"/>
              <a:defRPr/>
            </a:lvl7pPr>
            <a:lvl8pPr marL="3657600" lvl="7" indent="-317500" algn="l">
              <a:lnSpc>
                <a:spcPct val="100000"/>
              </a:lnSpc>
              <a:spcBef>
                <a:spcPts val="800"/>
              </a:spcBef>
              <a:spcAft>
                <a:spcPts val="0"/>
              </a:spcAft>
              <a:buSzPts val="1400"/>
              <a:buChar char="?"/>
              <a:defRPr/>
            </a:lvl8pPr>
            <a:lvl9pPr marL="4114800" lvl="8" indent="-317500" algn="l">
              <a:lnSpc>
                <a:spcPct val="100000"/>
              </a:lnSpc>
              <a:spcBef>
                <a:spcPts val="800"/>
              </a:spcBef>
              <a:spcAft>
                <a:spcPts val="0"/>
              </a:spcAft>
              <a:buSzPts val="1400"/>
              <a:buChar char="?"/>
              <a:defRPr/>
            </a:lvl9pPr>
          </a:lstStyle>
          <a:p>
            <a:endParaRPr/>
          </a:p>
        </p:txBody>
      </p:sp>
      <p:sp>
        <p:nvSpPr>
          <p:cNvPr id="156" name="Google Shape;156;p69"/>
          <p:cNvSpPr txBox="1">
            <a:spLocks noGrp="1"/>
          </p:cNvSpPr>
          <p:nvPr>
            <p:ph type="dt" idx="10"/>
          </p:nvPr>
        </p:nvSpPr>
        <p:spPr>
          <a:xfrm>
            <a:off x="7771209" y="4597828"/>
            <a:ext cx="859800" cy="2778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7" name="Google Shape;157;p69"/>
          <p:cNvSpPr txBox="1">
            <a:spLocks noGrp="1"/>
          </p:cNvSpPr>
          <p:nvPr>
            <p:ph type="ftr" idx="11"/>
          </p:nvPr>
        </p:nvSpPr>
        <p:spPr>
          <a:xfrm>
            <a:off x="1941909" y="4601856"/>
            <a:ext cx="57150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8" name="Google Shape;158;p69"/>
          <p:cNvSpPr/>
          <p:nvPr/>
        </p:nvSpPr>
        <p:spPr>
          <a:xfrm rot="10800000" flipH="1">
            <a:off x="-3142" y="3683792"/>
            <a:ext cx="1191397" cy="380475"/>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69"/>
          <p:cNvSpPr txBox="1">
            <a:spLocks noGrp="1"/>
          </p:cNvSpPr>
          <p:nvPr>
            <p:ph type="sldNum" idx="12"/>
          </p:nvPr>
        </p:nvSpPr>
        <p:spPr>
          <a:xfrm>
            <a:off x="398859" y="3737315"/>
            <a:ext cx="5847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60"/>
        <p:cNvGrpSpPr/>
        <p:nvPr/>
      </p:nvGrpSpPr>
      <p:grpSpPr>
        <a:xfrm>
          <a:off x="0" y="0"/>
          <a:ext cx="0" cy="0"/>
          <a:chOff x="0" y="0"/>
          <a:chExt cx="0" cy="0"/>
        </a:xfrm>
      </p:grpSpPr>
      <p:sp>
        <p:nvSpPr>
          <p:cNvPr id="161" name="Google Shape;161;p70"/>
          <p:cNvSpPr txBox="1">
            <a:spLocks noGrp="1"/>
          </p:cNvSpPr>
          <p:nvPr>
            <p:ph type="title"/>
          </p:nvPr>
        </p:nvSpPr>
        <p:spPr>
          <a:xfrm>
            <a:off x="2137462" y="457200"/>
            <a:ext cx="6295500" cy="2171700"/>
          </a:xfrm>
          <a:prstGeom prst="rect">
            <a:avLst/>
          </a:prstGeom>
          <a:noFill/>
          <a:ln>
            <a:noFill/>
          </a:ln>
        </p:spPr>
        <p:txBody>
          <a:bodyPr spcFirstLastPara="1" wrap="square" lIns="68575" tIns="34275" rIns="68575" bIns="34275" anchor="ctr" anchorCtr="0">
            <a:normAutofit/>
          </a:bodyPr>
          <a:lstStyle>
            <a:lvl1pPr lvl="0" algn="l">
              <a:lnSpc>
                <a:spcPct val="100000"/>
              </a:lnSpc>
              <a:spcBef>
                <a:spcPts val="0"/>
              </a:spcBef>
              <a:spcAft>
                <a:spcPts val="0"/>
              </a:spcAft>
              <a:buClr>
                <a:srgbClr val="262626"/>
              </a:buClr>
              <a:buSzPts val="3600"/>
              <a:buFont typeface="Century Gothic"/>
              <a:buNone/>
              <a:defRPr sz="3600" b="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2" name="Google Shape;162;p70"/>
          <p:cNvSpPr txBox="1">
            <a:spLocks noGrp="1"/>
          </p:cNvSpPr>
          <p:nvPr>
            <p:ph type="body" idx="1"/>
          </p:nvPr>
        </p:nvSpPr>
        <p:spPr>
          <a:xfrm>
            <a:off x="1941909" y="3257550"/>
            <a:ext cx="6686700" cy="628800"/>
          </a:xfrm>
          <a:prstGeom prst="rect">
            <a:avLst/>
          </a:prstGeom>
          <a:noFill/>
          <a:ln>
            <a:noFill/>
          </a:ln>
        </p:spPr>
        <p:txBody>
          <a:bodyPr spcFirstLastPara="1" wrap="square" lIns="68575" tIns="34275" rIns="68575" bIns="34275" anchor="b" anchorCtr="0">
            <a:noAutofit/>
          </a:bodyPr>
          <a:lstStyle>
            <a:lvl1pPr marL="457200" lvl="0" indent="-228600" algn="l">
              <a:lnSpc>
                <a:spcPct val="100000"/>
              </a:lnSpc>
              <a:spcBef>
                <a:spcPts val="800"/>
              </a:spcBef>
              <a:spcAft>
                <a:spcPts val="0"/>
              </a:spcAft>
              <a:buSzPts val="1800"/>
              <a:buFont typeface="Century Gothic"/>
              <a:buNone/>
              <a:defRPr sz="1800">
                <a:solidFill>
                  <a:schemeClr val="accent1"/>
                </a:solidFill>
              </a:defRPr>
            </a:lvl1pPr>
            <a:lvl2pPr marL="914400" lvl="1" indent="-228600" algn="l">
              <a:lnSpc>
                <a:spcPct val="100000"/>
              </a:lnSpc>
              <a:spcBef>
                <a:spcPts val="800"/>
              </a:spcBef>
              <a:spcAft>
                <a:spcPts val="0"/>
              </a:spcAft>
              <a:buSzPts val="1200"/>
              <a:buFont typeface="Century Gothic"/>
              <a:buNone/>
              <a:defRPr/>
            </a:lvl2pPr>
            <a:lvl3pPr marL="1371600" lvl="2" indent="-228600" algn="l">
              <a:lnSpc>
                <a:spcPct val="100000"/>
              </a:lnSpc>
              <a:spcBef>
                <a:spcPts val="800"/>
              </a:spcBef>
              <a:spcAft>
                <a:spcPts val="0"/>
              </a:spcAft>
              <a:buSzPts val="1100"/>
              <a:buFont typeface="Century Gothic"/>
              <a:buNone/>
              <a:defRPr/>
            </a:lvl3pPr>
            <a:lvl4pPr marL="1828800" lvl="3" indent="-228600" algn="l">
              <a:lnSpc>
                <a:spcPct val="100000"/>
              </a:lnSpc>
              <a:spcBef>
                <a:spcPts val="800"/>
              </a:spcBef>
              <a:spcAft>
                <a:spcPts val="0"/>
              </a:spcAft>
              <a:buSzPts val="900"/>
              <a:buFont typeface="Century Gothic"/>
              <a:buNone/>
              <a:defRPr/>
            </a:lvl4pPr>
            <a:lvl5pPr marL="2286000" lvl="4" indent="-228600" algn="l">
              <a:lnSpc>
                <a:spcPct val="100000"/>
              </a:lnSpc>
              <a:spcBef>
                <a:spcPts val="800"/>
              </a:spcBef>
              <a:spcAft>
                <a:spcPts val="0"/>
              </a:spcAft>
              <a:buSzPts val="900"/>
              <a:buFont typeface="Century Gothic"/>
              <a:buNone/>
              <a:defRPr/>
            </a:lvl5pPr>
            <a:lvl6pPr marL="2743200" lvl="5" indent="-317500" algn="l">
              <a:lnSpc>
                <a:spcPct val="100000"/>
              </a:lnSpc>
              <a:spcBef>
                <a:spcPts val="800"/>
              </a:spcBef>
              <a:spcAft>
                <a:spcPts val="0"/>
              </a:spcAft>
              <a:buSzPts val="1400"/>
              <a:buChar char="?"/>
              <a:defRPr/>
            </a:lvl6pPr>
            <a:lvl7pPr marL="3200400" lvl="6" indent="-317500" algn="l">
              <a:lnSpc>
                <a:spcPct val="100000"/>
              </a:lnSpc>
              <a:spcBef>
                <a:spcPts val="800"/>
              </a:spcBef>
              <a:spcAft>
                <a:spcPts val="0"/>
              </a:spcAft>
              <a:buSzPts val="1400"/>
              <a:buChar char="?"/>
              <a:defRPr/>
            </a:lvl7pPr>
            <a:lvl8pPr marL="3657600" lvl="7" indent="-317500" algn="l">
              <a:lnSpc>
                <a:spcPct val="100000"/>
              </a:lnSpc>
              <a:spcBef>
                <a:spcPts val="800"/>
              </a:spcBef>
              <a:spcAft>
                <a:spcPts val="0"/>
              </a:spcAft>
              <a:buSzPts val="1400"/>
              <a:buChar char="?"/>
              <a:defRPr/>
            </a:lvl8pPr>
            <a:lvl9pPr marL="4114800" lvl="8" indent="-317500" algn="l">
              <a:lnSpc>
                <a:spcPct val="100000"/>
              </a:lnSpc>
              <a:spcBef>
                <a:spcPts val="800"/>
              </a:spcBef>
              <a:spcAft>
                <a:spcPts val="0"/>
              </a:spcAft>
              <a:buSzPts val="1400"/>
              <a:buChar char="?"/>
              <a:defRPr/>
            </a:lvl9pPr>
          </a:lstStyle>
          <a:p>
            <a:endParaRPr/>
          </a:p>
        </p:txBody>
      </p:sp>
      <p:sp>
        <p:nvSpPr>
          <p:cNvPr id="163" name="Google Shape;163;p70"/>
          <p:cNvSpPr txBox="1">
            <a:spLocks noGrp="1"/>
          </p:cNvSpPr>
          <p:nvPr>
            <p:ph type="body" idx="2"/>
          </p:nvPr>
        </p:nvSpPr>
        <p:spPr>
          <a:xfrm>
            <a:off x="1941910" y="3886200"/>
            <a:ext cx="6686700" cy="5472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SzPts val="1400"/>
              <a:buNone/>
              <a:defRPr>
                <a:solidFill>
                  <a:srgbClr val="595959"/>
                </a:solidFill>
              </a:defRPr>
            </a:lvl1pPr>
            <a:lvl2pPr marL="914400" lvl="1" indent="-317500" algn="l">
              <a:lnSpc>
                <a:spcPct val="100000"/>
              </a:lnSpc>
              <a:spcBef>
                <a:spcPts val="800"/>
              </a:spcBef>
              <a:spcAft>
                <a:spcPts val="0"/>
              </a:spcAft>
              <a:buSzPts val="1400"/>
              <a:buChar char="?"/>
              <a:defRPr/>
            </a:lvl2pPr>
            <a:lvl3pPr marL="1371600" lvl="2" indent="-317500" algn="l">
              <a:lnSpc>
                <a:spcPct val="100000"/>
              </a:lnSpc>
              <a:spcBef>
                <a:spcPts val="800"/>
              </a:spcBef>
              <a:spcAft>
                <a:spcPts val="0"/>
              </a:spcAft>
              <a:buSzPts val="1400"/>
              <a:buChar char="?"/>
              <a:defRPr/>
            </a:lvl3pPr>
            <a:lvl4pPr marL="1828800" lvl="3" indent="-317500" algn="l">
              <a:lnSpc>
                <a:spcPct val="100000"/>
              </a:lnSpc>
              <a:spcBef>
                <a:spcPts val="800"/>
              </a:spcBef>
              <a:spcAft>
                <a:spcPts val="0"/>
              </a:spcAft>
              <a:buSzPts val="1400"/>
              <a:buChar char="?"/>
              <a:defRPr/>
            </a:lvl4pPr>
            <a:lvl5pPr marL="2286000" lvl="4" indent="-317500" algn="l">
              <a:lnSpc>
                <a:spcPct val="100000"/>
              </a:lnSpc>
              <a:spcBef>
                <a:spcPts val="800"/>
              </a:spcBef>
              <a:spcAft>
                <a:spcPts val="0"/>
              </a:spcAft>
              <a:buSzPts val="1400"/>
              <a:buChar char="?"/>
              <a:defRPr/>
            </a:lvl5pPr>
            <a:lvl6pPr marL="2743200" lvl="5" indent="-317500" algn="l">
              <a:lnSpc>
                <a:spcPct val="100000"/>
              </a:lnSpc>
              <a:spcBef>
                <a:spcPts val="800"/>
              </a:spcBef>
              <a:spcAft>
                <a:spcPts val="0"/>
              </a:spcAft>
              <a:buSzPts val="1400"/>
              <a:buChar char="?"/>
              <a:defRPr/>
            </a:lvl6pPr>
            <a:lvl7pPr marL="3200400" lvl="6" indent="-317500" algn="l">
              <a:lnSpc>
                <a:spcPct val="100000"/>
              </a:lnSpc>
              <a:spcBef>
                <a:spcPts val="800"/>
              </a:spcBef>
              <a:spcAft>
                <a:spcPts val="0"/>
              </a:spcAft>
              <a:buSzPts val="1400"/>
              <a:buChar char="?"/>
              <a:defRPr/>
            </a:lvl7pPr>
            <a:lvl8pPr marL="3657600" lvl="7" indent="-317500" algn="l">
              <a:lnSpc>
                <a:spcPct val="100000"/>
              </a:lnSpc>
              <a:spcBef>
                <a:spcPts val="800"/>
              </a:spcBef>
              <a:spcAft>
                <a:spcPts val="0"/>
              </a:spcAft>
              <a:buSzPts val="1400"/>
              <a:buChar char="?"/>
              <a:defRPr/>
            </a:lvl8pPr>
            <a:lvl9pPr marL="4114800" lvl="8" indent="-317500" algn="l">
              <a:lnSpc>
                <a:spcPct val="100000"/>
              </a:lnSpc>
              <a:spcBef>
                <a:spcPts val="800"/>
              </a:spcBef>
              <a:spcAft>
                <a:spcPts val="0"/>
              </a:spcAft>
              <a:buSzPts val="1400"/>
              <a:buChar char="?"/>
              <a:defRPr/>
            </a:lvl9pPr>
          </a:lstStyle>
          <a:p>
            <a:endParaRPr/>
          </a:p>
        </p:txBody>
      </p:sp>
      <p:sp>
        <p:nvSpPr>
          <p:cNvPr id="164" name="Google Shape;164;p70"/>
          <p:cNvSpPr txBox="1">
            <a:spLocks noGrp="1"/>
          </p:cNvSpPr>
          <p:nvPr>
            <p:ph type="dt" idx="10"/>
          </p:nvPr>
        </p:nvSpPr>
        <p:spPr>
          <a:xfrm>
            <a:off x="7771209" y="4597828"/>
            <a:ext cx="859800" cy="2778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5" name="Google Shape;165;p70"/>
          <p:cNvSpPr txBox="1">
            <a:spLocks noGrp="1"/>
          </p:cNvSpPr>
          <p:nvPr>
            <p:ph type="ftr" idx="11"/>
          </p:nvPr>
        </p:nvSpPr>
        <p:spPr>
          <a:xfrm>
            <a:off x="1941909" y="4601856"/>
            <a:ext cx="57150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6" name="Google Shape;166;p70"/>
          <p:cNvSpPr/>
          <p:nvPr/>
        </p:nvSpPr>
        <p:spPr>
          <a:xfrm rot="10800000" flipH="1">
            <a:off x="-3142" y="3683792"/>
            <a:ext cx="1191397" cy="380475"/>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70"/>
          <p:cNvSpPr txBox="1">
            <a:spLocks noGrp="1"/>
          </p:cNvSpPr>
          <p:nvPr>
            <p:ph type="sldNum" idx="12"/>
          </p:nvPr>
        </p:nvSpPr>
        <p:spPr>
          <a:xfrm>
            <a:off x="398859" y="3737315"/>
            <a:ext cx="5847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168" name="Google Shape;168;p70"/>
          <p:cNvSpPr txBox="1"/>
          <p:nvPr/>
        </p:nvSpPr>
        <p:spPr>
          <a:xfrm>
            <a:off x="1850739" y="486004"/>
            <a:ext cx="457200" cy="4386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6000"/>
              <a:buFont typeface="Arial"/>
              <a:buNone/>
            </a:pPr>
            <a:r>
              <a:rPr lang="en-US" sz="6000" b="0" i="0" u="none" strike="noStrike" cap="none">
                <a:solidFill>
                  <a:schemeClr val="accent1"/>
                </a:solidFill>
                <a:latin typeface="Arial"/>
                <a:ea typeface="Arial"/>
                <a:cs typeface="Arial"/>
                <a:sym typeface="Arial"/>
              </a:rPr>
              <a:t>“</a:t>
            </a:r>
            <a:endParaRPr sz="1100" b="0" i="0" u="none" strike="noStrike" cap="none">
              <a:solidFill>
                <a:srgbClr val="000000"/>
              </a:solidFill>
              <a:latin typeface="Arial"/>
              <a:ea typeface="Arial"/>
              <a:cs typeface="Arial"/>
              <a:sym typeface="Arial"/>
            </a:endParaRPr>
          </a:p>
        </p:txBody>
      </p:sp>
      <p:sp>
        <p:nvSpPr>
          <p:cNvPr id="169" name="Google Shape;169;p70"/>
          <p:cNvSpPr txBox="1"/>
          <p:nvPr/>
        </p:nvSpPr>
        <p:spPr>
          <a:xfrm>
            <a:off x="8336139" y="2178980"/>
            <a:ext cx="457200" cy="4386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6000"/>
              <a:buFont typeface="Arial"/>
              <a:buNone/>
            </a:pPr>
            <a:r>
              <a:rPr lang="en-US" sz="6000" b="0" i="0" u="none" strike="noStrike" cap="none">
                <a:solidFill>
                  <a:schemeClr val="accent1"/>
                </a:solidFill>
                <a:latin typeface="Arial"/>
                <a:ea typeface="Arial"/>
                <a:cs typeface="Arial"/>
                <a:sym typeface="Arial"/>
              </a:rPr>
              <a:t>”</a:t>
            </a: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70"/>
        <p:cNvGrpSpPr/>
        <p:nvPr/>
      </p:nvGrpSpPr>
      <p:grpSpPr>
        <a:xfrm>
          <a:off x="0" y="0"/>
          <a:ext cx="0" cy="0"/>
          <a:chOff x="0" y="0"/>
          <a:chExt cx="0" cy="0"/>
        </a:xfrm>
      </p:grpSpPr>
      <p:sp>
        <p:nvSpPr>
          <p:cNvPr id="171" name="Google Shape;171;p71"/>
          <p:cNvSpPr txBox="1">
            <a:spLocks noGrp="1"/>
          </p:cNvSpPr>
          <p:nvPr>
            <p:ph type="title"/>
          </p:nvPr>
        </p:nvSpPr>
        <p:spPr>
          <a:xfrm>
            <a:off x="1941909" y="470555"/>
            <a:ext cx="6686700" cy="2160000"/>
          </a:xfrm>
          <a:prstGeom prst="rect">
            <a:avLst/>
          </a:prstGeom>
          <a:noFill/>
          <a:ln>
            <a:noFill/>
          </a:ln>
        </p:spPr>
        <p:txBody>
          <a:bodyPr spcFirstLastPara="1" wrap="square" lIns="68575" tIns="34275" rIns="68575" bIns="34275" anchor="ctr" anchorCtr="0">
            <a:normAutofit/>
          </a:bodyPr>
          <a:lstStyle>
            <a:lvl1pPr lvl="0" algn="l">
              <a:lnSpc>
                <a:spcPct val="100000"/>
              </a:lnSpc>
              <a:spcBef>
                <a:spcPts val="0"/>
              </a:spcBef>
              <a:spcAft>
                <a:spcPts val="0"/>
              </a:spcAft>
              <a:buClr>
                <a:srgbClr val="262626"/>
              </a:buClr>
              <a:buSzPts val="3600"/>
              <a:buFont typeface="Century Gothic"/>
              <a:buNone/>
              <a:defRPr sz="3600" b="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2" name="Google Shape;172;p71"/>
          <p:cNvSpPr txBox="1">
            <a:spLocks noGrp="1"/>
          </p:cNvSpPr>
          <p:nvPr>
            <p:ph type="body" idx="1"/>
          </p:nvPr>
        </p:nvSpPr>
        <p:spPr>
          <a:xfrm>
            <a:off x="1941909" y="3257550"/>
            <a:ext cx="6686700" cy="628800"/>
          </a:xfrm>
          <a:prstGeom prst="rect">
            <a:avLst/>
          </a:prstGeom>
          <a:noFill/>
          <a:ln>
            <a:noFill/>
          </a:ln>
        </p:spPr>
        <p:txBody>
          <a:bodyPr spcFirstLastPara="1" wrap="square" lIns="68575" tIns="34275" rIns="68575" bIns="34275" anchor="b" anchorCtr="0">
            <a:noAutofit/>
          </a:bodyPr>
          <a:lstStyle>
            <a:lvl1pPr marL="457200" lvl="0" indent="-228600" algn="l">
              <a:lnSpc>
                <a:spcPct val="100000"/>
              </a:lnSpc>
              <a:spcBef>
                <a:spcPts val="800"/>
              </a:spcBef>
              <a:spcAft>
                <a:spcPts val="0"/>
              </a:spcAft>
              <a:buSzPts val="1800"/>
              <a:buFont typeface="Century Gothic"/>
              <a:buNone/>
              <a:defRPr sz="1800">
                <a:solidFill>
                  <a:schemeClr val="accent1"/>
                </a:solidFill>
              </a:defRPr>
            </a:lvl1pPr>
            <a:lvl2pPr marL="914400" lvl="1" indent="-228600" algn="l">
              <a:lnSpc>
                <a:spcPct val="100000"/>
              </a:lnSpc>
              <a:spcBef>
                <a:spcPts val="800"/>
              </a:spcBef>
              <a:spcAft>
                <a:spcPts val="0"/>
              </a:spcAft>
              <a:buSzPts val="1200"/>
              <a:buFont typeface="Century Gothic"/>
              <a:buNone/>
              <a:defRPr/>
            </a:lvl2pPr>
            <a:lvl3pPr marL="1371600" lvl="2" indent="-228600" algn="l">
              <a:lnSpc>
                <a:spcPct val="100000"/>
              </a:lnSpc>
              <a:spcBef>
                <a:spcPts val="800"/>
              </a:spcBef>
              <a:spcAft>
                <a:spcPts val="0"/>
              </a:spcAft>
              <a:buSzPts val="1100"/>
              <a:buFont typeface="Century Gothic"/>
              <a:buNone/>
              <a:defRPr/>
            </a:lvl3pPr>
            <a:lvl4pPr marL="1828800" lvl="3" indent="-228600" algn="l">
              <a:lnSpc>
                <a:spcPct val="100000"/>
              </a:lnSpc>
              <a:spcBef>
                <a:spcPts val="800"/>
              </a:spcBef>
              <a:spcAft>
                <a:spcPts val="0"/>
              </a:spcAft>
              <a:buSzPts val="900"/>
              <a:buFont typeface="Century Gothic"/>
              <a:buNone/>
              <a:defRPr/>
            </a:lvl4pPr>
            <a:lvl5pPr marL="2286000" lvl="4" indent="-228600" algn="l">
              <a:lnSpc>
                <a:spcPct val="100000"/>
              </a:lnSpc>
              <a:spcBef>
                <a:spcPts val="800"/>
              </a:spcBef>
              <a:spcAft>
                <a:spcPts val="0"/>
              </a:spcAft>
              <a:buSzPts val="900"/>
              <a:buFont typeface="Century Gothic"/>
              <a:buNone/>
              <a:defRPr/>
            </a:lvl5pPr>
            <a:lvl6pPr marL="2743200" lvl="5" indent="-317500" algn="l">
              <a:lnSpc>
                <a:spcPct val="100000"/>
              </a:lnSpc>
              <a:spcBef>
                <a:spcPts val="800"/>
              </a:spcBef>
              <a:spcAft>
                <a:spcPts val="0"/>
              </a:spcAft>
              <a:buSzPts val="1400"/>
              <a:buChar char="?"/>
              <a:defRPr/>
            </a:lvl6pPr>
            <a:lvl7pPr marL="3200400" lvl="6" indent="-317500" algn="l">
              <a:lnSpc>
                <a:spcPct val="100000"/>
              </a:lnSpc>
              <a:spcBef>
                <a:spcPts val="800"/>
              </a:spcBef>
              <a:spcAft>
                <a:spcPts val="0"/>
              </a:spcAft>
              <a:buSzPts val="1400"/>
              <a:buChar char="?"/>
              <a:defRPr/>
            </a:lvl7pPr>
            <a:lvl8pPr marL="3657600" lvl="7" indent="-317500" algn="l">
              <a:lnSpc>
                <a:spcPct val="100000"/>
              </a:lnSpc>
              <a:spcBef>
                <a:spcPts val="800"/>
              </a:spcBef>
              <a:spcAft>
                <a:spcPts val="0"/>
              </a:spcAft>
              <a:buSzPts val="1400"/>
              <a:buChar char="?"/>
              <a:defRPr/>
            </a:lvl8pPr>
            <a:lvl9pPr marL="4114800" lvl="8" indent="-317500" algn="l">
              <a:lnSpc>
                <a:spcPct val="100000"/>
              </a:lnSpc>
              <a:spcBef>
                <a:spcPts val="800"/>
              </a:spcBef>
              <a:spcAft>
                <a:spcPts val="0"/>
              </a:spcAft>
              <a:buSzPts val="1400"/>
              <a:buChar char="?"/>
              <a:defRPr/>
            </a:lvl9pPr>
          </a:lstStyle>
          <a:p>
            <a:endParaRPr/>
          </a:p>
        </p:txBody>
      </p:sp>
      <p:sp>
        <p:nvSpPr>
          <p:cNvPr id="173" name="Google Shape;173;p71"/>
          <p:cNvSpPr txBox="1">
            <a:spLocks noGrp="1"/>
          </p:cNvSpPr>
          <p:nvPr>
            <p:ph type="body" idx="2"/>
          </p:nvPr>
        </p:nvSpPr>
        <p:spPr>
          <a:xfrm>
            <a:off x="1941910" y="3886200"/>
            <a:ext cx="6686700" cy="5472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SzPts val="1400"/>
              <a:buNone/>
              <a:defRPr>
                <a:solidFill>
                  <a:srgbClr val="595959"/>
                </a:solidFill>
              </a:defRPr>
            </a:lvl1pPr>
            <a:lvl2pPr marL="914400" lvl="1" indent="-317500" algn="l">
              <a:lnSpc>
                <a:spcPct val="100000"/>
              </a:lnSpc>
              <a:spcBef>
                <a:spcPts val="800"/>
              </a:spcBef>
              <a:spcAft>
                <a:spcPts val="0"/>
              </a:spcAft>
              <a:buSzPts val="1400"/>
              <a:buChar char="?"/>
              <a:defRPr/>
            </a:lvl2pPr>
            <a:lvl3pPr marL="1371600" lvl="2" indent="-317500" algn="l">
              <a:lnSpc>
                <a:spcPct val="100000"/>
              </a:lnSpc>
              <a:spcBef>
                <a:spcPts val="800"/>
              </a:spcBef>
              <a:spcAft>
                <a:spcPts val="0"/>
              </a:spcAft>
              <a:buSzPts val="1400"/>
              <a:buChar char="?"/>
              <a:defRPr/>
            </a:lvl3pPr>
            <a:lvl4pPr marL="1828800" lvl="3" indent="-317500" algn="l">
              <a:lnSpc>
                <a:spcPct val="100000"/>
              </a:lnSpc>
              <a:spcBef>
                <a:spcPts val="800"/>
              </a:spcBef>
              <a:spcAft>
                <a:spcPts val="0"/>
              </a:spcAft>
              <a:buSzPts val="1400"/>
              <a:buChar char="?"/>
              <a:defRPr/>
            </a:lvl4pPr>
            <a:lvl5pPr marL="2286000" lvl="4" indent="-317500" algn="l">
              <a:lnSpc>
                <a:spcPct val="100000"/>
              </a:lnSpc>
              <a:spcBef>
                <a:spcPts val="800"/>
              </a:spcBef>
              <a:spcAft>
                <a:spcPts val="0"/>
              </a:spcAft>
              <a:buSzPts val="1400"/>
              <a:buChar char="?"/>
              <a:defRPr/>
            </a:lvl5pPr>
            <a:lvl6pPr marL="2743200" lvl="5" indent="-317500" algn="l">
              <a:lnSpc>
                <a:spcPct val="100000"/>
              </a:lnSpc>
              <a:spcBef>
                <a:spcPts val="800"/>
              </a:spcBef>
              <a:spcAft>
                <a:spcPts val="0"/>
              </a:spcAft>
              <a:buSzPts val="1400"/>
              <a:buChar char="?"/>
              <a:defRPr/>
            </a:lvl6pPr>
            <a:lvl7pPr marL="3200400" lvl="6" indent="-317500" algn="l">
              <a:lnSpc>
                <a:spcPct val="100000"/>
              </a:lnSpc>
              <a:spcBef>
                <a:spcPts val="800"/>
              </a:spcBef>
              <a:spcAft>
                <a:spcPts val="0"/>
              </a:spcAft>
              <a:buSzPts val="1400"/>
              <a:buChar char="?"/>
              <a:defRPr/>
            </a:lvl7pPr>
            <a:lvl8pPr marL="3657600" lvl="7" indent="-317500" algn="l">
              <a:lnSpc>
                <a:spcPct val="100000"/>
              </a:lnSpc>
              <a:spcBef>
                <a:spcPts val="800"/>
              </a:spcBef>
              <a:spcAft>
                <a:spcPts val="0"/>
              </a:spcAft>
              <a:buSzPts val="1400"/>
              <a:buChar char="?"/>
              <a:defRPr/>
            </a:lvl8pPr>
            <a:lvl9pPr marL="4114800" lvl="8" indent="-317500" algn="l">
              <a:lnSpc>
                <a:spcPct val="100000"/>
              </a:lnSpc>
              <a:spcBef>
                <a:spcPts val="800"/>
              </a:spcBef>
              <a:spcAft>
                <a:spcPts val="0"/>
              </a:spcAft>
              <a:buSzPts val="1400"/>
              <a:buChar char="?"/>
              <a:defRPr/>
            </a:lvl9pPr>
          </a:lstStyle>
          <a:p>
            <a:endParaRPr/>
          </a:p>
        </p:txBody>
      </p:sp>
      <p:sp>
        <p:nvSpPr>
          <p:cNvPr id="174" name="Google Shape;174;p71"/>
          <p:cNvSpPr txBox="1">
            <a:spLocks noGrp="1"/>
          </p:cNvSpPr>
          <p:nvPr>
            <p:ph type="dt" idx="10"/>
          </p:nvPr>
        </p:nvSpPr>
        <p:spPr>
          <a:xfrm>
            <a:off x="7771209" y="4597828"/>
            <a:ext cx="859800" cy="2778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5" name="Google Shape;175;p71"/>
          <p:cNvSpPr txBox="1">
            <a:spLocks noGrp="1"/>
          </p:cNvSpPr>
          <p:nvPr>
            <p:ph type="ftr" idx="11"/>
          </p:nvPr>
        </p:nvSpPr>
        <p:spPr>
          <a:xfrm>
            <a:off x="1941909" y="4601856"/>
            <a:ext cx="57150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6" name="Google Shape;176;p71"/>
          <p:cNvSpPr/>
          <p:nvPr/>
        </p:nvSpPr>
        <p:spPr>
          <a:xfrm rot="10800000" flipH="1">
            <a:off x="-3142" y="3683792"/>
            <a:ext cx="1191397" cy="380475"/>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71"/>
          <p:cNvSpPr txBox="1">
            <a:spLocks noGrp="1"/>
          </p:cNvSpPr>
          <p:nvPr>
            <p:ph type="sldNum" idx="12"/>
          </p:nvPr>
        </p:nvSpPr>
        <p:spPr>
          <a:xfrm>
            <a:off x="398859" y="3737315"/>
            <a:ext cx="5847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78"/>
        <p:cNvGrpSpPr/>
        <p:nvPr/>
      </p:nvGrpSpPr>
      <p:grpSpPr>
        <a:xfrm>
          <a:off x="0" y="0"/>
          <a:ext cx="0" cy="0"/>
          <a:chOff x="0" y="0"/>
          <a:chExt cx="0" cy="0"/>
        </a:xfrm>
      </p:grpSpPr>
      <p:sp>
        <p:nvSpPr>
          <p:cNvPr id="179" name="Google Shape;179;p72"/>
          <p:cNvSpPr txBox="1">
            <a:spLocks noGrp="1"/>
          </p:cNvSpPr>
          <p:nvPr>
            <p:ph type="title"/>
          </p:nvPr>
        </p:nvSpPr>
        <p:spPr>
          <a:xfrm>
            <a:off x="1944693" y="468083"/>
            <a:ext cx="6684000" cy="960900"/>
          </a:xfrm>
          <a:prstGeom prst="rect">
            <a:avLst/>
          </a:prstGeom>
          <a:noFill/>
          <a:ln>
            <a:noFill/>
          </a:ln>
        </p:spPr>
        <p:txBody>
          <a:bodyPr spcFirstLastPara="1" wrap="square" lIns="68575" tIns="34275" rIns="68575" bIns="34275" anchor="t" anchorCtr="0">
            <a:normAutofit/>
          </a:bodyPr>
          <a:lstStyle>
            <a:lvl1pPr lvl="0" algn="l">
              <a:lnSpc>
                <a:spcPct val="100000"/>
              </a:lnSpc>
              <a:spcBef>
                <a:spcPts val="0"/>
              </a:spcBef>
              <a:spcAft>
                <a:spcPts val="0"/>
              </a:spcAft>
              <a:buClr>
                <a:srgbClr val="262626"/>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0" name="Google Shape;180;p72"/>
          <p:cNvSpPr txBox="1">
            <a:spLocks noGrp="1"/>
          </p:cNvSpPr>
          <p:nvPr>
            <p:ph type="body" idx="1"/>
          </p:nvPr>
        </p:nvSpPr>
        <p:spPr>
          <a:xfrm rot="5400000">
            <a:off x="3827859" y="-285600"/>
            <a:ext cx="2914800" cy="6686400"/>
          </a:xfrm>
          <a:prstGeom prst="rect">
            <a:avLst/>
          </a:prstGeom>
          <a:noFill/>
          <a:ln>
            <a:noFill/>
          </a:ln>
        </p:spPr>
        <p:txBody>
          <a:bodyPr spcFirstLastPara="1" wrap="square" lIns="68575" tIns="34275" rIns="68575" bIns="34275" anchor="t" anchorCtr="0">
            <a:normAutofit/>
          </a:bodyPr>
          <a:lstStyle>
            <a:lvl1pPr marL="457200" lvl="0" indent="-317500" algn="l">
              <a:lnSpc>
                <a:spcPct val="100000"/>
              </a:lnSpc>
              <a:spcBef>
                <a:spcPts val="800"/>
              </a:spcBef>
              <a:spcAft>
                <a:spcPts val="0"/>
              </a:spcAft>
              <a:buSzPts val="1400"/>
              <a:buChar char="?"/>
              <a:defRPr/>
            </a:lvl1pPr>
            <a:lvl2pPr marL="914400" lvl="1" indent="-317500" algn="l">
              <a:lnSpc>
                <a:spcPct val="100000"/>
              </a:lnSpc>
              <a:spcBef>
                <a:spcPts val="800"/>
              </a:spcBef>
              <a:spcAft>
                <a:spcPts val="0"/>
              </a:spcAft>
              <a:buSzPts val="1400"/>
              <a:buChar char="?"/>
              <a:defRPr/>
            </a:lvl2pPr>
            <a:lvl3pPr marL="1371600" lvl="2" indent="-317500" algn="l">
              <a:lnSpc>
                <a:spcPct val="100000"/>
              </a:lnSpc>
              <a:spcBef>
                <a:spcPts val="800"/>
              </a:spcBef>
              <a:spcAft>
                <a:spcPts val="0"/>
              </a:spcAft>
              <a:buSzPts val="1400"/>
              <a:buChar char="?"/>
              <a:defRPr/>
            </a:lvl3pPr>
            <a:lvl4pPr marL="1828800" lvl="3" indent="-317500" algn="l">
              <a:lnSpc>
                <a:spcPct val="100000"/>
              </a:lnSpc>
              <a:spcBef>
                <a:spcPts val="800"/>
              </a:spcBef>
              <a:spcAft>
                <a:spcPts val="0"/>
              </a:spcAft>
              <a:buSzPts val="1400"/>
              <a:buChar char="?"/>
              <a:defRPr/>
            </a:lvl4pPr>
            <a:lvl5pPr marL="2286000" lvl="4" indent="-317500" algn="l">
              <a:lnSpc>
                <a:spcPct val="100000"/>
              </a:lnSpc>
              <a:spcBef>
                <a:spcPts val="800"/>
              </a:spcBef>
              <a:spcAft>
                <a:spcPts val="0"/>
              </a:spcAft>
              <a:buSzPts val="1400"/>
              <a:buChar char="?"/>
              <a:defRPr/>
            </a:lvl5pPr>
            <a:lvl6pPr marL="2743200" lvl="5" indent="-317500" algn="l">
              <a:lnSpc>
                <a:spcPct val="100000"/>
              </a:lnSpc>
              <a:spcBef>
                <a:spcPts val="800"/>
              </a:spcBef>
              <a:spcAft>
                <a:spcPts val="0"/>
              </a:spcAft>
              <a:buSzPts val="1400"/>
              <a:buChar char="?"/>
              <a:defRPr/>
            </a:lvl6pPr>
            <a:lvl7pPr marL="3200400" lvl="6" indent="-317500" algn="l">
              <a:lnSpc>
                <a:spcPct val="100000"/>
              </a:lnSpc>
              <a:spcBef>
                <a:spcPts val="800"/>
              </a:spcBef>
              <a:spcAft>
                <a:spcPts val="0"/>
              </a:spcAft>
              <a:buSzPts val="1400"/>
              <a:buChar char="?"/>
              <a:defRPr/>
            </a:lvl7pPr>
            <a:lvl8pPr marL="3657600" lvl="7" indent="-317500" algn="l">
              <a:lnSpc>
                <a:spcPct val="100000"/>
              </a:lnSpc>
              <a:spcBef>
                <a:spcPts val="800"/>
              </a:spcBef>
              <a:spcAft>
                <a:spcPts val="0"/>
              </a:spcAft>
              <a:buSzPts val="1400"/>
              <a:buChar char="?"/>
              <a:defRPr/>
            </a:lvl8pPr>
            <a:lvl9pPr marL="4114800" lvl="8" indent="-317500" algn="l">
              <a:lnSpc>
                <a:spcPct val="100000"/>
              </a:lnSpc>
              <a:spcBef>
                <a:spcPts val="800"/>
              </a:spcBef>
              <a:spcAft>
                <a:spcPts val="0"/>
              </a:spcAft>
              <a:buSzPts val="1400"/>
              <a:buChar char="?"/>
              <a:defRPr/>
            </a:lvl9pPr>
          </a:lstStyle>
          <a:p>
            <a:endParaRPr/>
          </a:p>
        </p:txBody>
      </p:sp>
      <p:sp>
        <p:nvSpPr>
          <p:cNvPr id="181" name="Google Shape;181;p72"/>
          <p:cNvSpPr txBox="1">
            <a:spLocks noGrp="1"/>
          </p:cNvSpPr>
          <p:nvPr>
            <p:ph type="dt" idx="10"/>
          </p:nvPr>
        </p:nvSpPr>
        <p:spPr>
          <a:xfrm>
            <a:off x="7771209" y="4597828"/>
            <a:ext cx="859800" cy="2778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2" name="Google Shape;182;p72"/>
          <p:cNvSpPr txBox="1">
            <a:spLocks noGrp="1"/>
          </p:cNvSpPr>
          <p:nvPr>
            <p:ph type="ftr" idx="11"/>
          </p:nvPr>
        </p:nvSpPr>
        <p:spPr>
          <a:xfrm>
            <a:off x="1941909" y="4601856"/>
            <a:ext cx="57150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3" name="Google Shape;183;p72"/>
          <p:cNvSpPr/>
          <p:nvPr/>
        </p:nvSpPr>
        <p:spPr>
          <a:xfrm rot="10800000" flipH="1">
            <a:off x="-3142" y="535779"/>
            <a:ext cx="1191397" cy="380475"/>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72"/>
          <p:cNvSpPr txBox="1">
            <a:spLocks noGrp="1"/>
          </p:cNvSpPr>
          <p:nvPr>
            <p:ph type="sldNum" idx="12"/>
          </p:nvPr>
        </p:nvSpPr>
        <p:spPr>
          <a:xfrm>
            <a:off x="398859" y="590837"/>
            <a:ext cx="5847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85"/>
        <p:cNvGrpSpPr/>
        <p:nvPr/>
      </p:nvGrpSpPr>
      <p:grpSpPr>
        <a:xfrm>
          <a:off x="0" y="0"/>
          <a:ext cx="0" cy="0"/>
          <a:chOff x="0" y="0"/>
          <a:chExt cx="0" cy="0"/>
        </a:xfrm>
      </p:grpSpPr>
      <p:sp>
        <p:nvSpPr>
          <p:cNvPr id="186" name="Google Shape;186;p73"/>
          <p:cNvSpPr txBox="1">
            <a:spLocks noGrp="1"/>
          </p:cNvSpPr>
          <p:nvPr>
            <p:ph type="title"/>
          </p:nvPr>
        </p:nvSpPr>
        <p:spPr>
          <a:xfrm rot="5400000">
            <a:off x="5817460" y="1624204"/>
            <a:ext cx="3963000" cy="1655700"/>
          </a:xfrm>
          <a:prstGeom prst="rect">
            <a:avLst/>
          </a:prstGeom>
          <a:noFill/>
          <a:ln>
            <a:noFill/>
          </a:ln>
        </p:spPr>
        <p:txBody>
          <a:bodyPr spcFirstLastPara="1" wrap="square" lIns="68575" tIns="34275" rIns="68575" bIns="34275" anchor="ctr" anchorCtr="0">
            <a:normAutofit/>
          </a:bodyPr>
          <a:lstStyle>
            <a:lvl1pPr lvl="0" algn="l">
              <a:lnSpc>
                <a:spcPct val="100000"/>
              </a:lnSpc>
              <a:spcBef>
                <a:spcPts val="0"/>
              </a:spcBef>
              <a:spcAft>
                <a:spcPts val="0"/>
              </a:spcAft>
              <a:buClr>
                <a:srgbClr val="262626"/>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7" name="Google Shape;187;p73"/>
          <p:cNvSpPr txBox="1">
            <a:spLocks noGrp="1"/>
          </p:cNvSpPr>
          <p:nvPr>
            <p:ph type="body" idx="1"/>
          </p:nvPr>
        </p:nvSpPr>
        <p:spPr>
          <a:xfrm rot="5400000">
            <a:off x="2389359" y="23254"/>
            <a:ext cx="3963000" cy="4857600"/>
          </a:xfrm>
          <a:prstGeom prst="rect">
            <a:avLst/>
          </a:prstGeom>
          <a:noFill/>
          <a:ln>
            <a:noFill/>
          </a:ln>
        </p:spPr>
        <p:txBody>
          <a:bodyPr spcFirstLastPara="1" wrap="square" lIns="68575" tIns="34275" rIns="68575" bIns="34275" anchor="t" anchorCtr="0">
            <a:normAutofit/>
          </a:bodyPr>
          <a:lstStyle>
            <a:lvl1pPr marL="457200" lvl="0" indent="-317500" algn="l">
              <a:lnSpc>
                <a:spcPct val="100000"/>
              </a:lnSpc>
              <a:spcBef>
                <a:spcPts val="800"/>
              </a:spcBef>
              <a:spcAft>
                <a:spcPts val="0"/>
              </a:spcAft>
              <a:buSzPts val="1400"/>
              <a:buChar char="?"/>
              <a:defRPr/>
            </a:lvl1pPr>
            <a:lvl2pPr marL="914400" lvl="1" indent="-317500" algn="l">
              <a:lnSpc>
                <a:spcPct val="100000"/>
              </a:lnSpc>
              <a:spcBef>
                <a:spcPts val="800"/>
              </a:spcBef>
              <a:spcAft>
                <a:spcPts val="0"/>
              </a:spcAft>
              <a:buSzPts val="1400"/>
              <a:buChar char="?"/>
              <a:defRPr/>
            </a:lvl2pPr>
            <a:lvl3pPr marL="1371600" lvl="2" indent="-317500" algn="l">
              <a:lnSpc>
                <a:spcPct val="100000"/>
              </a:lnSpc>
              <a:spcBef>
                <a:spcPts val="800"/>
              </a:spcBef>
              <a:spcAft>
                <a:spcPts val="0"/>
              </a:spcAft>
              <a:buSzPts val="1400"/>
              <a:buChar char="?"/>
              <a:defRPr/>
            </a:lvl3pPr>
            <a:lvl4pPr marL="1828800" lvl="3" indent="-317500" algn="l">
              <a:lnSpc>
                <a:spcPct val="100000"/>
              </a:lnSpc>
              <a:spcBef>
                <a:spcPts val="800"/>
              </a:spcBef>
              <a:spcAft>
                <a:spcPts val="0"/>
              </a:spcAft>
              <a:buSzPts val="1400"/>
              <a:buChar char="?"/>
              <a:defRPr/>
            </a:lvl4pPr>
            <a:lvl5pPr marL="2286000" lvl="4" indent="-317500" algn="l">
              <a:lnSpc>
                <a:spcPct val="100000"/>
              </a:lnSpc>
              <a:spcBef>
                <a:spcPts val="800"/>
              </a:spcBef>
              <a:spcAft>
                <a:spcPts val="0"/>
              </a:spcAft>
              <a:buSzPts val="1400"/>
              <a:buChar char="?"/>
              <a:defRPr/>
            </a:lvl5pPr>
            <a:lvl6pPr marL="2743200" lvl="5" indent="-317500" algn="l">
              <a:lnSpc>
                <a:spcPct val="100000"/>
              </a:lnSpc>
              <a:spcBef>
                <a:spcPts val="800"/>
              </a:spcBef>
              <a:spcAft>
                <a:spcPts val="0"/>
              </a:spcAft>
              <a:buSzPts val="1400"/>
              <a:buChar char="?"/>
              <a:defRPr/>
            </a:lvl6pPr>
            <a:lvl7pPr marL="3200400" lvl="6" indent="-317500" algn="l">
              <a:lnSpc>
                <a:spcPct val="100000"/>
              </a:lnSpc>
              <a:spcBef>
                <a:spcPts val="800"/>
              </a:spcBef>
              <a:spcAft>
                <a:spcPts val="0"/>
              </a:spcAft>
              <a:buSzPts val="1400"/>
              <a:buChar char="?"/>
              <a:defRPr/>
            </a:lvl7pPr>
            <a:lvl8pPr marL="3657600" lvl="7" indent="-317500" algn="l">
              <a:lnSpc>
                <a:spcPct val="100000"/>
              </a:lnSpc>
              <a:spcBef>
                <a:spcPts val="800"/>
              </a:spcBef>
              <a:spcAft>
                <a:spcPts val="0"/>
              </a:spcAft>
              <a:buSzPts val="1400"/>
              <a:buChar char="?"/>
              <a:defRPr/>
            </a:lvl8pPr>
            <a:lvl9pPr marL="4114800" lvl="8" indent="-317500" algn="l">
              <a:lnSpc>
                <a:spcPct val="100000"/>
              </a:lnSpc>
              <a:spcBef>
                <a:spcPts val="800"/>
              </a:spcBef>
              <a:spcAft>
                <a:spcPts val="0"/>
              </a:spcAft>
              <a:buSzPts val="1400"/>
              <a:buChar char="?"/>
              <a:defRPr/>
            </a:lvl9pPr>
          </a:lstStyle>
          <a:p>
            <a:endParaRPr/>
          </a:p>
        </p:txBody>
      </p:sp>
      <p:sp>
        <p:nvSpPr>
          <p:cNvPr id="188" name="Google Shape;188;p73"/>
          <p:cNvSpPr txBox="1">
            <a:spLocks noGrp="1"/>
          </p:cNvSpPr>
          <p:nvPr>
            <p:ph type="dt" idx="10"/>
          </p:nvPr>
        </p:nvSpPr>
        <p:spPr>
          <a:xfrm>
            <a:off x="7771209" y="4597828"/>
            <a:ext cx="859800" cy="2778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9" name="Google Shape;189;p73"/>
          <p:cNvSpPr txBox="1">
            <a:spLocks noGrp="1"/>
          </p:cNvSpPr>
          <p:nvPr>
            <p:ph type="ftr" idx="11"/>
          </p:nvPr>
        </p:nvSpPr>
        <p:spPr>
          <a:xfrm>
            <a:off x="1941909" y="4601856"/>
            <a:ext cx="57150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90" name="Google Shape;190;p73"/>
          <p:cNvSpPr/>
          <p:nvPr/>
        </p:nvSpPr>
        <p:spPr>
          <a:xfrm rot="10800000" flipH="1">
            <a:off x="-3142" y="535779"/>
            <a:ext cx="1191397" cy="380475"/>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73"/>
          <p:cNvSpPr txBox="1">
            <a:spLocks noGrp="1"/>
          </p:cNvSpPr>
          <p:nvPr>
            <p:ph type="sldNum" idx="12"/>
          </p:nvPr>
        </p:nvSpPr>
        <p:spPr>
          <a:xfrm>
            <a:off x="398859" y="590837"/>
            <a:ext cx="5847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51"/>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8" name="Google Shape;18;p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5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1" name="Google Shape;21;p5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2" name="Google Shape;22;p5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 name="Google Shape;25;p53"/>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6" name="Google Shape;26;p5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7" name="Google Shape;27;p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5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0" name="Google Shape;30;p5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55"/>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3" name="Google Shape;33;p55"/>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4" name="Google Shape;34;p5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sp>
        <p:nvSpPr>
          <p:cNvPr id="36" name="Google Shape;36;p56"/>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7" name="Google Shape;37;p5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57"/>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57"/>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1" name="Google Shape;41;p57"/>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57"/>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3" name="Google Shape;43;p5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4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4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DE6C3"/>
            </a:gs>
          </a:gsLst>
          <a:path path="circle">
            <a:fillToRect r="100000" b="100000"/>
          </a:path>
          <a:tileRect l="-100000" t="-100000"/>
        </a:gradFill>
        <a:effectLst/>
      </p:bgPr>
    </p:bg>
    <p:spTree>
      <p:nvGrpSpPr>
        <p:cNvPr id="1" name="Shape 60"/>
        <p:cNvGrpSpPr/>
        <p:nvPr/>
      </p:nvGrpSpPr>
      <p:grpSpPr>
        <a:xfrm>
          <a:off x="0" y="0"/>
          <a:ext cx="0" cy="0"/>
          <a:chOff x="0" y="0"/>
          <a:chExt cx="0" cy="0"/>
        </a:xfrm>
      </p:grpSpPr>
      <p:grpSp>
        <p:nvGrpSpPr>
          <p:cNvPr id="61" name="Google Shape;61;p48"/>
          <p:cNvGrpSpPr/>
          <p:nvPr/>
        </p:nvGrpSpPr>
        <p:grpSpPr>
          <a:xfrm>
            <a:off x="-12" y="171449"/>
            <a:ext cx="2138625" cy="4978942"/>
            <a:chOff x="2487613" y="285750"/>
            <a:chExt cx="2428875" cy="5654676"/>
          </a:xfrm>
        </p:grpSpPr>
        <p:sp>
          <p:nvSpPr>
            <p:cNvPr id="62" name="Google Shape;62;p48"/>
            <p:cNvSpPr/>
            <p:nvPr/>
          </p:nvSpPr>
          <p:spPr>
            <a:xfrm>
              <a:off x="2487613" y="2284413"/>
              <a:ext cx="85725" cy="533400"/>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48"/>
            <p:cNvSpPr/>
            <p:nvPr/>
          </p:nvSpPr>
          <p:spPr>
            <a:xfrm>
              <a:off x="2597151" y="2779713"/>
              <a:ext cx="550863" cy="1978025"/>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48"/>
            <p:cNvSpPr/>
            <p:nvPr/>
          </p:nvSpPr>
          <p:spPr>
            <a:xfrm>
              <a:off x="3175001" y="4730750"/>
              <a:ext cx="519113" cy="1209675"/>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48"/>
            <p:cNvSpPr/>
            <p:nvPr/>
          </p:nvSpPr>
          <p:spPr>
            <a:xfrm>
              <a:off x="3305176" y="5630863"/>
              <a:ext cx="146050" cy="309563"/>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48"/>
            <p:cNvSpPr/>
            <p:nvPr/>
          </p:nvSpPr>
          <p:spPr>
            <a:xfrm>
              <a:off x="2573338" y="2817813"/>
              <a:ext cx="700088" cy="2835274"/>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48"/>
            <p:cNvSpPr/>
            <p:nvPr/>
          </p:nvSpPr>
          <p:spPr>
            <a:xfrm>
              <a:off x="2506663" y="285750"/>
              <a:ext cx="90488" cy="2493963"/>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48"/>
            <p:cNvSpPr/>
            <p:nvPr/>
          </p:nvSpPr>
          <p:spPr>
            <a:xfrm>
              <a:off x="2554288" y="2598738"/>
              <a:ext cx="66675" cy="420688"/>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48"/>
            <p:cNvSpPr/>
            <p:nvPr/>
          </p:nvSpPr>
          <p:spPr>
            <a:xfrm>
              <a:off x="3143251" y="4757738"/>
              <a:ext cx="161925" cy="873125"/>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48"/>
            <p:cNvSpPr/>
            <p:nvPr/>
          </p:nvSpPr>
          <p:spPr>
            <a:xfrm>
              <a:off x="3148013" y="1282700"/>
              <a:ext cx="1768475" cy="3448051"/>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48"/>
            <p:cNvSpPr/>
            <p:nvPr/>
          </p:nvSpPr>
          <p:spPr>
            <a:xfrm>
              <a:off x="3273426" y="5653088"/>
              <a:ext cx="138113" cy="287338"/>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48"/>
            <p:cNvSpPr/>
            <p:nvPr/>
          </p:nvSpPr>
          <p:spPr>
            <a:xfrm>
              <a:off x="3143251" y="4656138"/>
              <a:ext cx="31750" cy="188913"/>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48"/>
            <p:cNvSpPr/>
            <p:nvPr/>
          </p:nvSpPr>
          <p:spPr>
            <a:xfrm>
              <a:off x="3211513" y="5410200"/>
              <a:ext cx="203200" cy="530225"/>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 name="Google Shape;74;p48"/>
          <p:cNvGrpSpPr/>
          <p:nvPr/>
        </p:nvGrpSpPr>
        <p:grpSpPr>
          <a:xfrm>
            <a:off x="20452" y="-589"/>
            <a:ext cx="1767516" cy="5140557"/>
            <a:chOff x="6627813" y="194833"/>
            <a:chExt cx="1952625" cy="5678918"/>
          </a:xfrm>
        </p:grpSpPr>
        <p:sp>
          <p:nvSpPr>
            <p:cNvPr id="75" name="Google Shape;75;p48"/>
            <p:cNvSpPr/>
            <p:nvPr/>
          </p:nvSpPr>
          <p:spPr>
            <a:xfrm>
              <a:off x="6627813" y="194833"/>
              <a:ext cx="409575" cy="3646489"/>
            </a:xfrm>
            <a:custGeom>
              <a:avLst/>
              <a:gdLst/>
              <a:ahLst/>
              <a:cxnLst/>
              <a:rect l="l" t="t" r="r" b="b"/>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48"/>
            <p:cNvSpPr/>
            <p:nvPr/>
          </p:nvSpPr>
          <p:spPr>
            <a:xfrm>
              <a:off x="7061201" y="3771900"/>
              <a:ext cx="350838" cy="1309688"/>
            </a:xfrm>
            <a:custGeom>
              <a:avLst/>
              <a:gdLst/>
              <a:ahLst/>
              <a:cxnLst/>
              <a:rect l="l" t="t" r="r" b="b"/>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48"/>
            <p:cNvSpPr/>
            <p:nvPr/>
          </p:nvSpPr>
          <p:spPr>
            <a:xfrm>
              <a:off x="7439026" y="5053013"/>
              <a:ext cx="357188" cy="820738"/>
            </a:xfrm>
            <a:custGeom>
              <a:avLst/>
              <a:gdLst/>
              <a:ahLst/>
              <a:cxnLst/>
              <a:rect l="l" t="t" r="r" b="b"/>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48"/>
            <p:cNvSpPr/>
            <p:nvPr/>
          </p:nvSpPr>
          <p:spPr>
            <a:xfrm>
              <a:off x="7037388" y="3811588"/>
              <a:ext cx="457200" cy="1852614"/>
            </a:xfrm>
            <a:custGeom>
              <a:avLst/>
              <a:gdLst/>
              <a:ahLst/>
              <a:cxnLst/>
              <a:rect l="l" t="t" r="r" b="b"/>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48"/>
            <p:cNvSpPr/>
            <p:nvPr/>
          </p:nvSpPr>
          <p:spPr>
            <a:xfrm>
              <a:off x="6992938" y="1263650"/>
              <a:ext cx="144463" cy="2508250"/>
            </a:xfrm>
            <a:custGeom>
              <a:avLst/>
              <a:gdLst/>
              <a:ahLst/>
              <a:cxnLst/>
              <a:rect l="l" t="t" r="r" b="b"/>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48"/>
            <p:cNvSpPr/>
            <p:nvPr/>
          </p:nvSpPr>
          <p:spPr>
            <a:xfrm>
              <a:off x="7526338" y="5640388"/>
              <a:ext cx="111125" cy="233363"/>
            </a:xfrm>
            <a:custGeom>
              <a:avLst/>
              <a:gdLst/>
              <a:ahLst/>
              <a:cxnLst/>
              <a:rect l="l" t="t" r="r" b="b"/>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48"/>
            <p:cNvSpPr/>
            <p:nvPr/>
          </p:nvSpPr>
          <p:spPr>
            <a:xfrm>
              <a:off x="7021513" y="3598863"/>
              <a:ext cx="68263" cy="423863"/>
            </a:xfrm>
            <a:custGeom>
              <a:avLst/>
              <a:gdLst/>
              <a:ahLst/>
              <a:cxnLst/>
              <a:rect l="l" t="t" r="r" b="b"/>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48"/>
            <p:cNvSpPr/>
            <p:nvPr/>
          </p:nvSpPr>
          <p:spPr>
            <a:xfrm>
              <a:off x="7412038" y="2801938"/>
              <a:ext cx="1168400" cy="2251075"/>
            </a:xfrm>
            <a:custGeom>
              <a:avLst/>
              <a:gdLst/>
              <a:ahLst/>
              <a:cxnLst/>
              <a:rect l="l" t="t" r="r" b="b"/>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48"/>
            <p:cNvSpPr/>
            <p:nvPr/>
          </p:nvSpPr>
          <p:spPr>
            <a:xfrm>
              <a:off x="7494588" y="5664200"/>
              <a:ext cx="100013" cy="209550"/>
            </a:xfrm>
            <a:custGeom>
              <a:avLst/>
              <a:gdLst/>
              <a:ahLst/>
              <a:cxnLst/>
              <a:rect l="l" t="t" r="r" b="b"/>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48"/>
            <p:cNvSpPr/>
            <p:nvPr/>
          </p:nvSpPr>
          <p:spPr>
            <a:xfrm>
              <a:off x="7412038" y="5081588"/>
              <a:ext cx="114300" cy="558800"/>
            </a:xfrm>
            <a:custGeom>
              <a:avLst/>
              <a:gdLst/>
              <a:ahLst/>
              <a:cxnLst/>
              <a:rect l="l" t="t" r="r" b="b"/>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48"/>
            <p:cNvSpPr/>
            <p:nvPr/>
          </p:nvSpPr>
          <p:spPr>
            <a:xfrm>
              <a:off x="7412038" y="4978400"/>
              <a:ext cx="31750" cy="188913"/>
            </a:xfrm>
            <a:custGeom>
              <a:avLst/>
              <a:gdLst/>
              <a:ahLst/>
              <a:cxnLst/>
              <a:rect l="l" t="t" r="r" b="b"/>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48"/>
            <p:cNvSpPr/>
            <p:nvPr/>
          </p:nvSpPr>
          <p:spPr>
            <a:xfrm>
              <a:off x="7439026" y="5434013"/>
              <a:ext cx="174625" cy="439738"/>
            </a:xfrm>
            <a:custGeom>
              <a:avLst/>
              <a:gdLst/>
              <a:ahLst/>
              <a:cxnLst/>
              <a:rect l="l" t="t" r="r" b="b"/>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7" name="Google Shape;87;p48"/>
          <p:cNvSpPr/>
          <p:nvPr/>
        </p:nvSpPr>
        <p:spPr>
          <a:xfrm>
            <a:off x="0" y="0"/>
            <a:ext cx="137400" cy="5143500"/>
          </a:xfrm>
          <a:prstGeom prst="rect">
            <a:avLst/>
          </a:prstGeom>
          <a:solidFill>
            <a:schemeClr val="dk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48"/>
          <p:cNvSpPr txBox="1">
            <a:spLocks noGrp="1"/>
          </p:cNvSpPr>
          <p:nvPr>
            <p:ph type="title"/>
          </p:nvPr>
        </p:nvSpPr>
        <p:spPr>
          <a:xfrm>
            <a:off x="1944693" y="468083"/>
            <a:ext cx="6684000" cy="960900"/>
          </a:xfrm>
          <a:prstGeom prst="rect">
            <a:avLst/>
          </a:prstGeom>
          <a:noFill/>
          <a:ln>
            <a:noFill/>
          </a:ln>
        </p:spPr>
        <p:txBody>
          <a:bodyPr spcFirstLastPara="1" wrap="square" lIns="68575" tIns="34275" rIns="68575" bIns="34275" anchor="t" anchorCtr="0">
            <a:normAutofit/>
          </a:bodyPr>
          <a:lstStyle>
            <a:lvl1pPr marR="0" lvl="0" algn="l" rtl="0">
              <a:lnSpc>
                <a:spcPct val="100000"/>
              </a:lnSpc>
              <a:spcBef>
                <a:spcPts val="0"/>
              </a:spcBef>
              <a:spcAft>
                <a:spcPts val="0"/>
              </a:spcAft>
              <a:buClr>
                <a:srgbClr val="262626"/>
              </a:buClr>
              <a:buSzPts val="2700"/>
              <a:buFont typeface="Century Gothic"/>
              <a:buNone/>
              <a:defRPr sz="2700" b="0" i="0" u="none" strike="noStrike" cap="none">
                <a:solidFill>
                  <a:srgbClr val="262626"/>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2"/>
                </a:solidFill>
                <a:latin typeface="Arial"/>
                <a:ea typeface="Arial"/>
                <a:cs typeface="Arial"/>
                <a:sym typeface="Arial"/>
              </a:defRPr>
            </a:lvl9pPr>
          </a:lstStyle>
          <a:p>
            <a:endParaRPr/>
          </a:p>
        </p:txBody>
      </p:sp>
      <p:sp>
        <p:nvSpPr>
          <p:cNvPr id="89" name="Google Shape;89;p48"/>
          <p:cNvSpPr txBox="1">
            <a:spLocks noGrp="1"/>
          </p:cNvSpPr>
          <p:nvPr>
            <p:ph type="body" idx="1"/>
          </p:nvPr>
        </p:nvSpPr>
        <p:spPr>
          <a:xfrm>
            <a:off x="1941909" y="1600200"/>
            <a:ext cx="6686700" cy="2914800"/>
          </a:xfrm>
          <a:prstGeom prst="rect">
            <a:avLst/>
          </a:prstGeom>
          <a:noFill/>
          <a:ln>
            <a:noFill/>
          </a:ln>
        </p:spPr>
        <p:txBody>
          <a:bodyPr spcFirstLastPara="1" wrap="square" lIns="68575" tIns="34275" rIns="68575" bIns="34275" anchor="t" anchorCtr="0">
            <a:normAutofit/>
          </a:bodyPr>
          <a:lstStyle>
            <a:lvl1pPr marL="457200" marR="0" lvl="0" indent="-317500" algn="l" rtl="0">
              <a:lnSpc>
                <a:spcPct val="100000"/>
              </a:lnSpc>
              <a:spcBef>
                <a:spcPts val="800"/>
              </a:spcBef>
              <a:spcAft>
                <a:spcPts val="0"/>
              </a:spcAft>
              <a:buClr>
                <a:schemeClr val="accent1"/>
              </a:buClr>
              <a:buSzPts val="1400"/>
              <a:buFont typeface="Noto Sans"/>
              <a:buChar char="🠶"/>
              <a:defRPr sz="1400" b="0" i="0" u="none" strike="noStrike" cap="none">
                <a:solidFill>
                  <a:srgbClr val="3F3F3F"/>
                </a:solidFill>
                <a:latin typeface="Century Gothic"/>
                <a:ea typeface="Century Gothic"/>
                <a:cs typeface="Century Gothic"/>
                <a:sym typeface="Century Gothic"/>
              </a:defRPr>
            </a:lvl1pPr>
            <a:lvl2pPr marL="914400" marR="0" lvl="1" indent="-304800" algn="l" rtl="0">
              <a:lnSpc>
                <a:spcPct val="100000"/>
              </a:lnSpc>
              <a:spcBef>
                <a:spcPts val="800"/>
              </a:spcBef>
              <a:spcAft>
                <a:spcPts val="0"/>
              </a:spcAft>
              <a:buClr>
                <a:schemeClr val="accent1"/>
              </a:buClr>
              <a:buSzPts val="1200"/>
              <a:buFont typeface="Noto Sans"/>
              <a:buChar char="🠶"/>
              <a:defRPr sz="1200" b="0" i="0" u="none" strike="noStrike" cap="none">
                <a:solidFill>
                  <a:srgbClr val="3F3F3F"/>
                </a:solidFill>
                <a:latin typeface="Century Gothic"/>
                <a:ea typeface="Century Gothic"/>
                <a:cs typeface="Century Gothic"/>
                <a:sym typeface="Century Gothic"/>
              </a:defRPr>
            </a:lvl2pPr>
            <a:lvl3pPr marL="1371600" marR="0" lvl="2" indent="-298450" algn="l" rtl="0">
              <a:lnSpc>
                <a:spcPct val="100000"/>
              </a:lnSpc>
              <a:spcBef>
                <a:spcPts val="800"/>
              </a:spcBef>
              <a:spcAft>
                <a:spcPts val="0"/>
              </a:spcAft>
              <a:buClr>
                <a:schemeClr val="accent1"/>
              </a:buClr>
              <a:buSzPts val="1100"/>
              <a:buFont typeface="Noto Sans"/>
              <a:buChar char="🠶"/>
              <a:defRPr sz="1100" b="0" i="0" u="none" strike="noStrike" cap="none">
                <a:solidFill>
                  <a:srgbClr val="3F3F3F"/>
                </a:solidFill>
                <a:latin typeface="Century Gothic"/>
                <a:ea typeface="Century Gothic"/>
                <a:cs typeface="Century Gothic"/>
                <a:sym typeface="Century Gothic"/>
              </a:defRPr>
            </a:lvl3pPr>
            <a:lvl4pPr marL="1828800" marR="0" lvl="3" indent="-285750" algn="l" rtl="0">
              <a:lnSpc>
                <a:spcPct val="100000"/>
              </a:lnSpc>
              <a:spcBef>
                <a:spcPts val="800"/>
              </a:spcBef>
              <a:spcAft>
                <a:spcPts val="0"/>
              </a:spcAft>
              <a:buClr>
                <a:schemeClr val="accent1"/>
              </a:buClr>
              <a:buSzPts val="900"/>
              <a:buFont typeface="Noto Sans"/>
              <a:buChar char="🠶"/>
              <a:defRPr sz="900" b="0" i="0" u="none" strike="noStrike" cap="none">
                <a:solidFill>
                  <a:srgbClr val="3F3F3F"/>
                </a:solidFill>
                <a:latin typeface="Century Gothic"/>
                <a:ea typeface="Century Gothic"/>
                <a:cs typeface="Century Gothic"/>
                <a:sym typeface="Century Gothic"/>
              </a:defRPr>
            </a:lvl4pPr>
            <a:lvl5pPr marL="2286000" marR="0" lvl="4" indent="-285750" algn="l" rtl="0">
              <a:lnSpc>
                <a:spcPct val="100000"/>
              </a:lnSpc>
              <a:spcBef>
                <a:spcPts val="800"/>
              </a:spcBef>
              <a:spcAft>
                <a:spcPts val="0"/>
              </a:spcAft>
              <a:buClr>
                <a:schemeClr val="accent1"/>
              </a:buClr>
              <a:buSzPts val="900"/>
              <a:buFont typeface="Noto Sans"/>
              <a:buChar char="🠶"/>
              <a:defRPr sz="900" b="0" i="0" u="none" strike="noStrike" cap="none">
                <a:solidFill>
                  <a:srgbClr val="3F3F3F"/>
                </a:solidFill>
                <a:latin typeface="Century Gothic"/>
                <a:ea typeface="Century Gothic"/>
                <a:cs typeface="Century Gothic"/>
                <a:sym typeface="Century Gothic"/>
              </a:defRPr>
            </a:lvl5pPr>
            <a:lvl6pPr marL="2743200" marR="0" lvl="5" indent="-285750" algn="l" rtl="0">
              <a:lnSpc>
                <a:spcPct val="100000"/>
              </a:lnSpc>
              <a:spcBef>
                <a:spcPts val="800"/>
              </a:spcBef>
              <a:spcAft>
                <a:spcPts val="0"/>
              </a:spcAft>
              <a:buClr>
                <a:schemeClr val="accent1"/>
              </a:buClr>
              <a:buSzPts val="900"/>
              <a:buFont typeface="Noto Sans"/>
              <a:buChar char="🠶"/>
              <a:defRPr sz="900" b="0" i="0" u="none" strike="noStrike" cap="none">
                <a:solidFill>
                  <a:srgbClr val="3F3F3F"/>
                </a:solidFill>
                <a:latin typeface="Century Gothic"/>
                <a:ea typeface="Century Gothic"/>
                <a:cs typeface="Century Gothic"/>
                <a:sym typeface="Century Gothic"/>
              </a:defRPr>
            </a:lvl6pPr>
            <a:lvl7pPr marL="3200400" marR="0" lvl="6" indent="-285750" algn="l" rtl="0">
              <a:lnSpc>
                <a:spcPct val="100000"/>
              </a:lnSpc>
              <a:spcBef>
                <a:spcPts val="800"/>
              </a:spcBef>
              <a:spcAft>
                <a:spcPts val="0"/>
              </a:spcAft>
              <a:buClr>
                <a:schemeClr val="accent1"/>
              </a:buClr>
              <a:buSzPts val="900"/>
              <a:buFont typeface="Noto Sans"/>
              <a:buChar char="🠶"/>
              <a:defRPr sz="900" b="0" i="0" u="none" strike="noStrike" cap="none">
                <a:solidFill>
                  <a:srgbClr val="3F3F3F"/>
                </a:solidFill>
                <a:latin typeface="Century Gothic"/>
                <a:ea typeface="Century Gothic"/>
                <a:cs typeface="Century Gothic"/>
                <a:sym typeface="Century Gothic"/>
              </a:defRPr>
            </a:lvl7pPr>
            <a:lvl8pPr marL="3657600" marR="0" lvl="7" indent="-285750" algn="l" rtl="0">
              <a:lnSpc>
                <a:spcPct val="100000"/>
              </a:lnSpc>
              <a:spcBef>
                <a:spcPts val="800"/>
              </a:spcBef>
              <a:spcAft>
                <a:spcPts val="0"/>
              </a:spcAft>
              <a:buClr>
                <a:schemeClr val="accent1"/>
              </a:buClr>
              <a:buSzPts val="900"/>
              <a:buFont typeface="Noto Sans"/>
              <a:buChar char="🠶"/>
              <a:defRPr sz="900" b="0" i="0" u="none" strike="noStrike" cap="none">
                <a:solidFill>
                  <a:srgbClr val="3F3F3F"/>
                </a:solidFill>
                <a:latin typeface="Century Gothic"/>
                <a:ea typeface="Century Gothic"/>
                <a:cs typeface="Century Gothic"/>
                <a:sym typeface="Century Gothic"/>
              </a:defRPr>
            </a:lvl8pPr>
            <a:lvl9pPr marL="4114800" marR="0" lvl="8" indent="-285750" algn="l" rtl="0">
              <a:lnSpc>
                <a:spcPct val="100000"/>
              </a:lnSpc>
              <a:spcBef>
                <a:spcPts val="800"/>
              </a:spcBef>
              <a:spcAft>
                <a:spcPts val="0"/>
              </a:spcAft>
              <a:buClr>
                <a:schemeClr val="accent1"/>
              </a:buClr>
              <a:buSzPts val="900"/>
              <a:buFont typeface="Noto Sans"/>
              <a:buChar char="🠶"/>
              <a:defRPr sz="900" b="0" i="0" u="none" strike="noStrike" cap="none">
                <a:solidFill>
                  <a:srgbClr val="3F3F3F"/>
                </a:solidFill>
                <a:latin typeface="Century Gothic"/>
                <a:ea typeface="Century Gothic"/>
                <a:cs typeface="Century Gothic"/>
                <a:sym typeface="Century Gothic"/>
              </a:defRPr>
            </a:lvl9pPr>
          </a:lstStyle>
          <a:p>
            <a:endParaRPr/>
          </a:p>
        </p:txBody>
      </p:sp>
      <p:sp>
        <p:nvSpPr>
          <p:cNvPr id="90" name="Google Shape;90;p48"/>
          <p:cNvSpPr txBox="1">
            <a:spLocks noGrp="1"/>
          </p:cNvSpPr>
          <p:nvPr>
            <p:ph type="dt" idx="10"/>
          </p:nvPr>
        </p:nvSpPr>
        <p:spPr>
          <a:xfrm>
            <a:off x="7771209" y="4597828"/>
            <a:ext cx="859800" cy="277800"/>
          </a:xfrm>
          <a:prstGeom prst="rect">
            <a:avLst/>
          </a:prstGeom>
          <a:noFill/>
          <a:ln>
            <a:noFill/>
          </a:ln>
        </p:spPr>
        <p:txBody>
          <a:bodyPr spcFirstLastPara="1" wrap="square" lIns="68575" tIns="34275" rIns="68575" bIns="34275" anchor="ctr" anchorCtr="0">
            <a:noAutofit/>
          </a:bodyPr>
          <a:lstStyle>
            <a:lvl1pPr marR="0" lvl="0" algn="r" rtl="0">
              <a:lnSpc>
                <a:spcPct val="100000"/>
              </a:lnSpc>
              <a:spcBef>
                <a:spcPts val="0"/>
              </a:spcBef>
              <a:spcAft>
                <a:spcPts val="0"/>
              </a:spcAft>
              <a:buClr>
                <a:srgbClr val="000000"/>
              </a:buClr>
              <a:buSzPts val="1100"/>
              <a:buFont typeface="Arial"/>
              <a:buNone/>
              <a:defRPr sz="7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1" name="Google Shape;91;p48"/>
          <p:cNvSpPr txBox="1">
            <a:spLocks noGrp="1"/>
          </p:cNvSpPr>
          <p:nvPr>
            <p:ph type="ftr" idx="11"/>
          </p:nvPr>
        </p:nvSpPr>
        <p:spPr>
          <a:xfrm>
            <a:off x="1941909" y="4601856"/>
            <a:ext cx="57150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7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2" name="Google Shape;92;p48"/>
          <p:cNvSpPr txBox="1">
            <a:spLocks noGrp="1"/>
          </p:cNvSpPr>
          <p:nvPr>
            <p:ph type="sldNum" idx="12"/>
          </p:nvPr>
        </p:nvSpPr>
        <p:spPr>
          <a:xfrm>
            <a:off x="398859" y="590837"/>
            <a:ext cx="5847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500"/>
              <a:buFont typeface="Arial"/>
              <a:buNone/>
              <a:defRPr sz="15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34">
          <p15:clr>
            <a:srgbClr val="F26B43"/>
          </p15:clr>
        </p15:guide>
        <p15:guide id="2" pos="1926">
          <p15:clr>
            <a:srgbClr val="F26B43"/>
          </p15:clr>
        </p15:guide>
        <p15:guide id="3" pos="216">
          <p15:clr>
            <a:srgbClr val="5ACBF0"/>
          </p15:clr>
        </p15:guide>
        <p15:guide id="4" pos="5544">
          <p15:clr>
            <a:srgbClr val="5ACBF0"/>
          </p15:clr>
        </p15:guide>
        <p15:guide id="5" orient="horz" pos="432">
          <p15:clr>
            <a:srgbClr val="5ACBF0"/>
          </p15:clr>
        </p15:guide>
        <p15:guide id="6" orient="horz" pos="2808">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sobia.iftikhar@nu.edu.pk"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4.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1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4.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1.jpeg"/><Relationship Id="rId7" Type="http://schemas.openxmlformats.org/officeDocument/2006/relationships/image" Target="../media/image45.jpeg"/><Relationship Id="rId2" Type="http://schemas.openxmlformats.org/officeDocument/2006/relationships/notesSlide" Target="../notesSlides/notesSlide36.xml"/><Relationship Id="rId1" Type="http://schemas.openxmlformats.org/officeDocument/2006/relationships/slideLayout" Target="../slideLayouts/slideLayout14.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14.xml"/><Relationship Id="rId5" Type="http://schemas.openxmlformats.org/officeDocument/2006/relationships/image" Target="../media/image52.png"/><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14.xml"/><Relationship Id="rId5" Type="http://schemas.openxmlformats.org/officeDocument/2006/relationships/image" Target="../media/image55.png"/><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14.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www.gatevidyalay.com/directed-acyclic-graphs/" TargetMode="Externa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1" descr="Abstract image of curvy lines"/>
          <p:cNvPicPr preferRelativeResize="0">
            <a:picLocks noGrp="1"/>
          </p:cNvPicPr>
          <p:nvPr>
            <p:ph type="pic" idx="2"/>
          </p:nvPr>
        </p:nvPicPr>
        <p:blipFill rotWithShape="1">
          <a:blip r:embed="rId3">
            <a:alphaModFix/>
          </a:blip>
          <a:srcRect/>
          <a:stretch/>
        </p:blipFill>
        <p:spPr>
          <a:xfrm>
            <a:off x="0" y="7144"/>
            <a:ext cx="9144002" cy="5143501"/>
          </a:xfrm>
          <a:prstGeom prst="rect">
            <a:avLst/>
          </a:prstGeom>
          <a:solidFill>
            <a:srgbClr val="595959"/>
          </a:solidFill>
          <a:ln>
            <a:noFill/>
          </a:ln>
        </p:spPr>
      </p:pic>
      <p:sp>
        <p:nvSpPr>
          <p:cNvPr id="198" name="Google Shape;198;p1"/>
          <p:cNvSpPr txBox="1">
            <a:spLocks noGrp="1"/>
          </p:cNvSpPr>
          <p:nvPr>
            <p:ph type="title"/>
          </p:nvPr>
        </p:nvSpPr>
        <p:spPr>
          <a:xfrm>
            <a:off x="342900" y="3386275"/>
            <a:ext cx="4936200" cy="1028700"/>
          </a:xfrm>
          <a:prstGeom prst="rect">
            <a:avLst/>
          </a:prstGeom>
          <a:noFill/>
          <a:ln>
            <a:noFill/>
          </a:ln>
        </p:spPr>
        <p:txBody>
          <a:bodyPr spcFirstLastPara="1" wrap="square" lIns="68575" tIns="34275" rIns="68575" bIns="34275" anchor="t" anchorCtr="0">
            <a:normAutofit fontScale="90000"/>
          </a:bodyPr>
          <a:lstStyle/>
          <a:p>
            <a:pPr marL="0" lvl="0" indent="0" algn="l" rtl="0">
              <a:lnSpc>
                <a:spcPct val="127777"/>
              </a:lnSpc>
              <a:spcBef>
                <a:spcPts val="0"/>
              </a:spcBef>
              <a:spcAft>
                <a:spcPts val="0"/>
              </a:spcAft>
              <a:buClr>
                <a:schemeClr val="dk1"/>
              </a:buClr>
              <a:buSzPct val="111111"/>
              <a:buFont typeface="Century Gothic"/>
              <a:buNone/>
            </a:pPr>
            <a:r>
              <a:rPr lang="en-US">
                <a:solidFill>
                  <a:schemeClr val="dk1"/>
                </a:solidFill>
              </a:rPr>
              <a:t>DATA STRUCTURE </a:t>
            </a:r>
            <a:br>
              <a:rPr lang="en-US">
                <a:solidFill>
                  <a:schemeClr val="dk1"/>
                </a:solidFill>
              </a:rPr>
            </a:br>
            <a:r>
              <a:rPr lang="en-US">
                <a:solidFill>
                  <a:schemeClr val="dk1"/>
                </a:solidFill>
              </a:rPr>
              <a:t>WEEK 15</a:t>
            </a:r>
            <a:endParaRPr/>
          </a:p>
        </p:txBody>
      </p:sp>
      <p:sp>
        <p:nvSpPr>
          <p:cNvPr id="199" name="Google Shape;199;p1"/>
          <p:cNvSpPr txBox="1"/>
          <p:nvPr/>
        </p:nvSpPr>
        <p:spPr>
          <a:xfrm>
            <a:off x="5889811" y="4031735"/>
            <a:ext cx="3074100" cy="1028700"/>
          </a:xfrm>
          <a:prstGeom prst="rect">
            <a:avLst/>
          </a:prstGeom>
          <a:noFill/>
          <a:ln>
            <a:noFill/>
          </a:ln>
        </p:spPr>
        <p:txBody>
          <a:bodyPr spcFirstLastPara="1" wrap="square" lIns="68575" tIns="34275" rIns="68575" bIns="34275" anchor="t" anchorCtr="0">
            <a:normAutofit/>
          </a:bodyPr>
          <a:lstStyle/>
          <a:p>
            <a:pPr marL="0" marR="0" lvl="0" indent="0" algn="l" rtl="0">
              <a:lnSpc>
                <a:spcPct val="150000"/>
              </a:lnSpc>
              <a:spcBef>
                <a:spcPts val="0"/>
              </a:spcBef>
              <a:spcAft>
                <a:spcPts val="0"/>
              </a:spcAft>
              <a:buClr>
                <a:schemeClr val="dk1"/>
              </a:buClr>
              <a:buSzPts val="1400"/>
              <a:buFont typeface="Times New Roman"/>
              <a:buNone/>
            </a:pPr>
            <a:r>
              <a:rPr lang="en-US" sz="1400" b="0" i="0" u="none" strike="noStrike" cap="none">
                <a:solidFill>
                  <a:schemeClr val="dk1"/>
                </a:solidFill>
                <a:latin typeface="Times New Roman"/>
                <a:ea typeface="Times New Roman"/>
                <a:cs typeface="Times New Roman"/>
                <a:sym typeface="Times New Roman"/>
              </a:rPr>
              <a:t>Contact Details:</a:t>
            </a:r>
            <a:endParaRPr sz="11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chemeClr val="dk1"/>
              </a:buClr>
              <a:buSzPts val="1400"/>
              <a:buFont typeface="Times New Roman"/>
              <a:buNone/>
            </a:pPr>
            <a:r>
              <a:rPr lang="en-US" sz="1400" b="0" i="0" u="none" strike="noStrike" cap="none">
                <a:solidFill>
                  <a:schemeClr val="dk1"/>
                </a:solidFill>
                <a:latin typeface="Times New Roman"/>
                <a:ea typeface="Times New Roman"/>
                <a:cs typeface="Times New Roman"/>
                <a:sym typeface="Times New Roman"/>
              </a:rPr>
              <a:t>Email: </a:t>
            </a:r>
            <a:r>
              <a:rPr lang="en-US" sz="1400" b="0" i="0" u="sng" strike="noStrike" cap="none">
                <a:solidFill>
                  <a:schemeClr val="dk1"/>
                </a:solidFill>
                <a:latin typeface="Times New Roman"/>
                <a:ea typeface="Times New Roman"/>
                <a:cs typeface="Times New Roman"/>
                <a:sym typeface="Times New Roman"/>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sobia.iftikhar@nu.edu.pk</a:t>
            </a:r>
            <a:endParaRPr sz="1400" b="0" i="0" u="none" strike="noStrike" cap="none">
              <a:solidFill>
                <a:schemeClr val="dk1"/>
              </a:solidFill>
              <a:latin typeface="Times New Roman"/>
              <a:ea typeface="Times New Roman"/>
              <a:cs typeface="Times New Roman"/>
              <a:sym typeface="Times New Roman"/>
            </a:endParaRPr>
          </a:p>
          <a:p>
            <a:pPr marL="0" marR="0" lvl="0" indent="0" algn="l" rtl="0">
              <a:lnSpc>
                <a:spcPct val="150000"/>
              </a:lnSpc>
              <a:spcBef>
                <a:spcPts val="0"/>
              </a:spcBef>
              <a:spcAft>
                <a:spcPts val="0"/>
              </a:spcAft>
              <a:buClr>
                <a:schemeClr val="dk1"/>
              </a:buClr>
              <a:buSzPts val="1400"/>
              <a:buFont typeface="Times New Roman"/>
              <a:buNone/>
            </a:pPr>
            <a:r>
              <a:rPr lang="en-US" sz="1400" b="0" i="0" u="none" strike="noStrike" cap="none">
                <a:solidFill>
                  <a:schemeClr val="dk1"/>
                </a:solidFill>
                <a:latin typeface="Times New Roman"/>
                <a:ea typeface="Times New Roman"/>
                <a:cs typeface="Times New Roman"/>
                <a:sym typeface="Times New Roman"/>
              </a:rPr>
              <a:t>GCR:  </a:t>
            </a:r>
            <a:endParaRPr sz="11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chemeClr val="lt1"/>
              </a:buClr>
              <a:buSzPts val="1500"/>
              <a:buFont typeface="Century Gothic"/>
              <a:buNone/>
            </a:pPr>
            <a:endParaRPr sz="15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8"/>
          <p:cNvSpPr txBox="1">
            <a:spLocks noGrp="1"/>
          </p:cNvSpPr>
          <p:nvPr>
            <p:ph type="ftr" idx="11"/>
          </p:nvPr>
        </p:nvSpPr>
        <p:spPr>
          <a:xfrm>
            <a:off x="1941909" y="4601856"/>
            <a:ext cx="57150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1100"/>
              <a:buNone/>
            </a:pPr>
            <a:r>
              <a:rPr lang="en-US"/>
              <a:t>CS 103</a:t>
            </a:r>
            <a:endParaRPr/>
          </a:p>
        </p:txBody>
      </p:sp>
      <p:sp>
        <p:nvSpPr>
          <p:cNvPr id="280" name="Google Shape;280;p8"/>
          <p:cNvSpPr txBox="1">
            <a:spLocks noGrp="1"/>
          </p:cNvSpPr>
          <p:nvPr>
            <p:ph type="sldNum" idx="12"/>
          </p:nvPr>
        </p:nvSpPr>
        <p:spPr>
          <a:xfrm>
            <a:off x="398859" y="590837"/>
            <a:ext cx="5847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1500"/>
              <a:buNone/>
            </a:pPr>
            <a:fld id="{00000000-1234-1234-1234-123412341234}" type="slidenum">
              <a:rPr lang="en-US"/>
              <a:t>10</a:t>
            </a:fld>
            <a:endParaRPr/>
          </a:p>
        </p:txBody>
      </p:sp>
      <p:sp>
        <p:nvSpPr>
          <p:cNvPr id="281" name="Google Shape;281;p8"/>
          <p:cNvSpPr txBox="1">
            <a:spLocks noGrp="1"/>
          </p:cNvSpPr>
          <p:nvPr>
            <p:ph type="title"/>
          </p:nvPr>
        </p:nvSpPr>
        <p:spPr>
          <a:xfrm>
            <a:off x="1657350" y="400050"/>
            <a:ext cx="5829300" cy="628650"/>
          </a:xfrm>
          <a:prstGeom prst="rect">
            <a:avLst/>
          </a:prstGeom>
          <a:noFill/>
          <a:ln>
            <a:noFill/>
          </a:ln>
        </p:spPr>
        <p:txBody>
          <a:bodyPr spcFirstLastPara="1" wrap="square" lIns="68575" tIns="34275" rIns="68575" bIns="34275" anchor="t" anchorCtr="0">
            <a:normAutofit fontScale="90000"/>
          </a:bodyPr>
          <a:lstStyle/>
          <a:p>
            <a:pPr marL="0" lvl="0" indent="0" algn="l" rtl="0">
              <a:lnSpc>
                <a:spcPct val="100000"/>
              </a:lnSpc>
              <a:spcBef>
                <a:spcPts val="0"/>
              </a:spcBef>
              <a:spcAft>
                <a:spcPts val="0"/>
              </a:spcAft>
              <a:buClr>
                <a:srgbClr val="262626"/>
              </a:buClr>
              <a:buSzPct val="51851"/>
              <a:buNone/>
            </a:pPr>
            <a:r>
              <a:rPr lang="en-US" sz="3000" b="1"/>
              <a:t>A “Real-life” Example of a Graph</a:t>
            </a:r>
            <a:br>
              <a:rPr lang="en-US" sz="3000" b="1"/>
            </a:br>
            <a:endParaRPr sz="3000" b="1"/>
          </a:p>
        </p:txBody>
      </p:sp>
      <p:sp>
        <p:nvSpPr>
          <p:cNvPr id="282" name="Google Shape;282;p8"/>
          <p:cNvSpPr txBox="1">
            <a:spLocks noGrp="1"/>
          </p:cNvSpPr>
          <p:nvPr>
            <p:ph type="body" idx="1"/>
          </p:nvPr>
        </p:nvSpPr>
        <p:spPr>
          <a:xfrm>
            <a:off x="1657350" y="1143000"/>
            <a:ext cx="5829300" cy="3429000"/>
          </a:xfrm>
          <a:prstGeom prst="rect">
            <a:avLst/>
          </a:prstGeom>
          <a:noFill/>
          <a:ln>
            <a:noFill/>
          </a:ln>
        </p:spPr>
        <p:txBody>
          <a:bodyPr spcFirstLastPara="1" wrap="square" lIns="68575" tIns="34275" rIns="68575" bIns="34275" anchor="t" anchorCtr="0">
            <a:normAutofit/>
          </a:bodyPr>
          <a:lstStyle/>
          <a:p>
            <a:pPr marL="457200" lvl="0" indent="-317500" algn="l" rtl="0">
              <a:lnSpc>
                <a:spcPct val="100000"/>
              </a:lnSpc>
              <a:spcBef>
                <a:spcPts val="800"/>
              </a:spcBef>
              <a:spcAft>
                <a:spcPts val="0"/>
              </a:spcAft>
              <a:buSzPts val="1400"/>
              <a:buChar char="?"/>
            </a:pPr>
            <a:r>
              <a:rPr lang="en-US"/>
              <a:t>V=set of 6 people: John, Mary, Joe, Helen, Tom, and Paul, of ages 12, 15, 12, 15, 13, and 13, respectively.</a:t>
            </a:r>
            <a:endParaRPr/>
          </a:p>
          <a:p>
            <a:pPr marL="457200" lvl="0" indent="-317500" algn="l" rtl="0">
              <a:lnSpc>
                <a:spcPct val="100000"/>
              </a:lnSpc>
              <a:spcBef>
                <a:spcPts val="800"/>
              </a:spcBef>
              <a:spcAft>
                <a:spcPts val="0"/>
              </a:spcAft>
              <a:buSzPts val="1400"/>
              <a:buChar char="?"/>
            </a:pPr>
            <a:r>
              <a:rPr lang="en-US"/>
              <a:t>E ={(x,y) | if x is younger than y}</a:t>
            </a:r>
            <a:endParaRPr/>
          </a:p>
          <a:p>
            <a:pPr marL="457200" lvl="0" indent="-317500" algn="l" rtl="0">
              <a:lnSpc>
                <a:spcPct val="100000"/>
              </a:lnSpc>
              <a:spcBef>
                <a:spcPts val="800"/>
              </a:spcBef>
              <a:spcAft>
                <a:spcPts val="0"/>
              </a:spcAft>
              <a:buSzPts val="1400"/>
              <a:buFont typeface="Century Gothic"/>
              <a:buNone/>
            </a:pPr>
            <a:endParaRPr/>
          </a:p>
        </p:txBody>
      </p:sp>
      <p:sp>
        <p:nvSpPr>
          <p:cNvPr id="283" name="Google Shape;283;p8"/>
          <p:cNvSpPr/>
          <p:nvPr/>
        </p:nvSpPr>
        <p:spPr>
          <a:xfrm>
            <a:off x="2457450" y="3429000"/>
            <a:ext cx="171450" cy="1143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84" name="Google Shape;284;p8"/>
          <p:cNvSpPr/>
          <p:nvPr/>
        </p:nvSpPr>
        <p:spPr>
          <a:xfrm>
            <a:off x="3200400" y="2857500"/>
            <a:ext cx="171450" cy="1143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85" name="Google Shape;285;p8"/>
          <p:cNvSpPr/>
          <p:nvPr/>
        </p:nvSpPr>
        <p:spPr>
          <a:xfrm>
            <a:off x="3257550" y="4171950"/>
            <a:ext cx="171450" cy="1143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86" name="Google Shape;286;p8"/>
          <p:cNvSpPr/>
          <p:nvPr/>
        </p:nvSpPr>
        <p:spPr>
          <a:xfrm>
            <a:off x="4572000" y="4171950"/>
            <a:ext cx="171450" cy="1143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87" name="Google Shape;287;p8"/>
          <p:cNvSpPr/>
          <p:nvPr/>
        </p:nvSpPr>
        <p:spPr>
          <a:xfrm>
            <a:off x="5200650" y="3371850"/>
            <a:ext cx="171450" cy="1143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88" name="Google Shape;288;p8"/>
          <p:cNvSpPr/>
          <p:nvPr/>
        </p:nvSpPr>
        <p:spPr>
          <a:xfrm>
            <a:off x="4400550" y="2857500"/>
            <a:ext cx="171450" cy="1143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89" name="Google Shape;289;p8"/>
          <p:cNvSpPr txBox="1"/>
          <p:nvPr/>
        </p:nvSpPr>
        <p:spPr>
          <a:xfrm>
            <a:off x="1771651" y="3314700"/>
            <a:ext cx="478016"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John</a:t>
            </a:r>
            <a:endParaRPr/>
          </a:p>
        </p:txBody>
      </p:sp>
      <p:sp>
        <p:nvSpPr>
          <p:cNvPr id="290" name="Google Shape;290;p8"/>
          <p:cNvSpPr txBox="1"/>
          <p:nvPr/>
        </p:nvSpPr>
        <p:spPr>
          <a:xfrm>
            <a:off x="5372101" y="3257550"/>
            <a:ext cx="402674"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Joe</a:t>
            </a:r>
            <a:endParaRPr/>
          </a:p>
        </p:txBody>
      </p:sp>
      <p:sp>
        <p:nvSpPr>
          <p:cNvPr id="291" name="Google Shape;291;p8"/>
          <p:cNvSpPr txBox="1"/>
          <p:nvPr/>
        </p:nvSpPr>
        <p:spPr>
          <a:xfrm>
            <a:off x="2514601" y="2743200"/>
            <a:ext cx="48442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Mary</a:t>
            </a:r>
            <a:endParaRPr/>
          </a:p>
        </p:txBody>
      </p:sp>
      <p:sp>
        <p:nvSpPr>
          <p:cNvPr id="292" name="Google Shape;292;p8"/>
          <p:cNvSpPr txBox="1"/>
          <p:nvPr/>
        </p:nvSpPr>
        <p:spPr>
          <a:xfrm>
            <a:off x="4686301" y="2743200"/>
            <a:ext cx="538930"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Helen</a:t>
            </a:r>
            <a:endParaRPr/>
          </a:p>
        </p:txBody>
      </p:sp>
      <p:sp>
        <p:nvSpPr>
          <p:cNvPr id="293" name="Google Shape;293;p8"/>
          <p:cNvSpPr txBox="1"/>
          <p:nvPr/>
        </p:nvSpPr>
        <p:spPr>
          <a:xfrm>
            <a:off x="2571750" y="4171950"/>
            <a:ext cx="453970"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Tom</a:t>
            </a:r>
            <a:endParaRPr/>
          </a:p>
        </p:txBody>
      </p:sp>
      <p:sp>
        <p:nvSpPr>
          <p:cNvPr id="294" name="Google Shape;294;p8"/>
          <p:cNvSpPr txBox="1"/>
          <p:nvPr/>
        </p:nvSpPr>
        <p:spPr>
          <a:xfrm>
            <a:off x="4743451" y="4171950"/>
            <a:ext cx="455574"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Paul</a:t>
            </a:r>
            <a:endParaRPr/>
          </a:p>
        </p:txBody>
      </p:sp>
      <p:cxnSp>
        <p:nvCxnSpPr>
          <p:cNvPr id="295" name="Google Shape;295;p8"/>
          <p:cNvCxnSpPr/>
          <p:nvPr/>
        </p:nvCxnSpPr>
        <p:spPr>
          <a:xfrm rot="10800000" flipH="1">
            <a:off x="2628900" y="2914650"/>
            <a:ext cx="628650" cy="571500"/>
          </a:xfrm>
          <a:prstGeom prst="straightConnector1">
            <a:avLst/>
          </a:prstGeom>
          <a:noFill/>
          <a:ln w="9525" cap="flat" cmpd="sng">
            <a:solidFill>
              <a:schemeClr val="dk1"/>
            </a:solidFill>
            <a:prstDash val="solid"/>
            <a:round/>
            <a:headEnd type="none" w="med" len="med"/>
            <a:tailEnd type="triangle" w="med" len="med"/>
          </a:ln>
        </p:spPr>
      </p:cxnSp>
      <p:cxnSp>
        <p:nvCxnSpPr>
          <p:cNvPr id="296" name="Google Shape;296;p8"/>
          <p:cNvCxnSpPr/>
          <p:nvPr/>
        </p:nvCxnSpPr>
        <p:spPr>
          <a:xfrm rot="10800000" flipH="1">
            <a:off x="2571750" y="2914650"/>
            <a:ext cx="1828800" cy="571500"/>
          </a:xfrm>
          <a:prstGeom prst="straightConnector1">
            <a:avLst/>
          </a:prstGeom>
          <a:noFill/>
          <a:ln w="9525" cap="flat" cmpd="sng">
            <a:solidFill>
              <a:schemeClr val="dk1"/>
            </a:solidFill>
            <a:prstDash val="solid"/>
            <a:round/>
            <a:headEnd type="none" w="med" len="med"/>
            <a:tailEnd type="triangle" w="med" len="med"/>
          </a:ln>
        </p:spPr>
      </p:cxnSp>
      <p:cxnSp>
        <p:nvCxnSpPr>
          <p:cNvPr id="297" name="Google Shape;297;p8"/>
          <p:cNvCxnSpPr/>
          <p:nvPr/>
        </p:nvCxnSpPr>
        <p:spPr>
          <a:xfrm rot="10800000">
            <a:off x="4514850" y="2914650"/>
            <a:ext cx="742950" cy="457200"/>
          </a:xfrm>
          <a:prstGeom prst="straightConnector1">
            <a:avLst/>
          </a:prstGeom>
          <a:noFill/>
          <a:ln w="9525" cap="flat" cmpd="sng">
            <a:solidFill>
              <a:schemeClr val="dk1"/>
            </a:solidFill>
            <a:prstDash val="solid"/>
            <a:round/>
            <a:headEnd type="none" w="med" len="med"/>
            <a:tailEnd type="triangle" w="med" len="med"/>
          </a:ln>
        </p:spPr>
      </p:cxnSp>
      <p:cxnSp>
        <p:nvCxnSpPr>
          <p:cNvPr id="298" name="Google Shape;298;p8"/>
          <p:cNvCxnSpPr/>
          <p:nvPr/>
        </p:nvCxnSpPr>
        <p:spPr>
          <a:xfrm rot="10800000">
            <a:off x="3371850" y="2914650"/>
            <a:ext cx="1885950" cy="514350"/>
          </a:xfrm>
          <a:prstGeom prst="straightConnector1">
            <a:avLst/>
          </a:prstGeom>
          <a:noFill/>
          <a:ln w="9525" cap="flat" cmpd="sng">
            <a:solidFill>
              <a:schemeClr val="dk1"/>
            </a:solidFill>
            <a:prstDash val="solid"/>
            <a:round/>
            <a:headEnd type="none" w="med" len="med"/>
            <a:tailEnd type="triangle" w="med" len="med"/>
          </a:ln>
        </p:spPr>
      </p:cxnSp>
      <p:cxnSp>
        <p:nvCxnSpPr>
          <p:cNvPr id="299" name="Google Shape;299;p8"/>
          <p:cNvCxnSpPr/>
          <p:nvPr/>
        </p:nvCxnSpPr>
        <p:spPr>
          <a:xfrm>
            <a:off x="2571750" y="3486150"/>
            <a:ext cx="742950" cy="742950"/>
          </a:xfrm>
          <a:prstGeom prst="straightConnector1">
            <a:avLst/>
          </a:prstGeom>
          <a:noFill/>
          <a:ln w="9525" cap="flat" cmpd="sng">
            <a:solidFill>
              <a:schemeClr val="dk1"/>
            </a:solidFill>
            <a:prstDash val="solid"/>
            <a:round/>
            <a:headEnd type="none" w="med" len="med"/>
            <a:tailEnd type="triangle" w="med" len="med"/>
          </a:ln>
        </p:spPr>
      </p:cxnSp>
      <p:cxnSp>
        <p:nvCxnSpPr>
          <p:cNvPr id="300" name="Google Shape;300;p8"/>
          <p:cNvCxnSpPr/>
          <p:nvPr/>
        </p:nvCxnSpPr>
        <p:spPr>
          <a:xfrm>
            <a:off x="2571750" y="3486150"/>
            <a:ext cx="2000250" cy="742950"/>
          </a:xfrm>
          <a:prstGeom prst="straightConnector1">
            <a:avLst/>
          </a:prstGeom>
          <a:noFill/>
          <a:ln w="9525" cap="flat" cmpd="sng">
            <a:solidFill>
              <a:schemeClr val="dk1"/>
            </a:solidFill>
            <a:prstDash val="solid"/>
            <a:round/>
            <a:headEnd type="none" w="med" len="med"/>
            <a:tailEnd type="triangle" w="med" len="med"/>
          </a:ln>
        </p:spPr>
      </p:cxnSp>
      <p:cxnSp>
        <p:nvCxnSpPr>
          <p:cNvPr id="301" name="Google Shape;301;p8"/>
          <p:cNvCxnSpPr/>
          <p:nvPr/>
        </p:nvCxnSpPr>
        <p:spPr>
          <a:xfrm flipH="1">
            <a:off x="3371850" y="3429000"/>
            <a:ext cx="1885950" cy="800100"/>
          </a:xfrm>
          <a:prstGeom prst="straightConnector1">
            <a:avLst/>
          </a:prstGeom>
          <a:noFill/>
          <a:ln w="9525" cap="flat" cmpd="sng">
            <a:solidFill>
              <a:schemeClr val="dk1"/>
            </a:solidFill>
            <a:prstDash val="solid"/>
            <a:round/>
            <a:headEnd type="none" w="med" len="med"/>
            <a:tailEnd type="triangle" w="med" len="med"/>
          </a:ln>
        </p:spPr>
      </p:cxnSp>
      <p:cxnSp>
        <p:nvCxnSpPr>
          <p:cNvPr id="302" name="Google Shape;302;p8"/>
          <p:cNvCxnSpPr/>
          <p:nvPr/>
        </p:nvCxnSpPr>
        <p:spPr>
          <a:xfrm flipH="1">
            <a:off x="4686300" y="3429000"/>
            <a:ext cx="628650" cy="742950"/>
          </a:xfrm>
          <a:prstGeom prst="straightConnector1">
            <a:avLst/>
          </a:prstGeom>
          <a:noFill/>
          <a:ln w="9525" cap="flat" cmpd="sng">
            <a:solidFill>
              <a:schemeClr val="dk1"/>
            </a:solidFill>
            <a:prstDash val="solid"/>
            <a:round/>
            <a:headEnd type="none" w="med" len="med"/>
            <a:tailEnd type="triangle" w="med" len="med"/>
          </a:ln>
        </p:spPr>
      </p:cxnSp>
      <p:cxnSp>
        <p:nvCxnSpPr>
          <p:cNvPr id="303" name="Google Shape;303;p8"/>
          <p:cNvCxnSpPr/>
          <p:nvPr/>
        </p:nvCxnSpPr>
        <p:spPr>
          <a:xfrm rot="10800000">
            <a:off x="3314700" y="2971800"/>
            <a:ext cx="0" cy="1200150"/>
          </a:xfrm>
          <a:prstGeom prst="straightConnector1">
            <a:avLst/>
          </a:prstGeom>
          <a:noFill/>
          <a:ln w="9525" cap="flat" cmpd="sng">
            <a:solidFill>
              <a:schemeClr val="dk1"/>
            </a:solidFill>
            <a:prstDash val="solid"/>
            <a:round/>
            <a:headEnd type="none" w="med" len="med"/>
            <a:tailEnd type="triangle" w="med" len="med"/>
          </a:ln>
        </p:spPr>
      </p:cxnSp>
      <p:cxnSp>
        <p:nvCxnSpPr>
          <p:cNvPr id="304" name="Google Shape;304;p8"/>
          <p:cNvCxnSpPr/>
          <p:nvPr/>
        </p:nvCxnSpPr>
        <p:spPr>
          <a:xfrm rot="10800000">
            <a:off x="4514850" y="2971800"/>
            <a:ext cx="171450" cy="1200150"/>
          </a:xfrm>
          <a:prstGeom prst="straightConnector1">
            <a:avLst/>
          </a:prstGeom>
          <a:noFill/>
          <a:ln w="9525" cap="flat" cmpd="sng">
            <a:solidFill>
              <a:schemeClr val="dk1"/>
            </a:solidFill>
            <a:prstDash val="solid"/>
            <a:round/>
            <a:headEnd type="none" w="med" len="med"/>
            <a:tailEnd type="triangle" w="med" len="med"/>
          </a:ln>
        </p:spPr>
      </p:cxnSp>
      <p:cxnSp>
        <p:nvCxnSpPr>
          <p:cNvPr id="305" name="Google Shape;305;p8"/>
          <p:cNvCxnSpPr/>
          <p:nvPr/>
        </p:nvCxnSpPr>
        <p:spPr>
          <a:xfrm rot="10800000" flipH="1">
            <a:off x="3371850" y="2971800"/>
            <a:ext cx="1028700" cy="1200150"/>
          </a:xfrm>
          <a:prstGeom prst="straightConnector1">
            <a:avLst/>
          </a:prstGeom>
          <a:noFill/>
          <a:ln w="9525" cap="flat" cmpd="sng">
            <a:solidFill>
              <a:schemeClr val="dk1"/>
            </a:solidFill>
            <a:prstDash val="solid"/>
            <a:round/>
            <a:headEnd type="none" w="med" len="med"/>
            <a:tailEnd type="triangle" w="med" len="med"/>
          </a:ln>
        </p:spPr>
      </p:cxnSp>
      <p:cxnSp>
        <p:nvCxnSpPr>
          <p:cNvPr id="306" name="Google Shape;306;p8"/>
          <p:cNvCxnSpPr/>
          <p:nvPr/>
        </p:nvCxnSpPr>
        <p:spPr>
          <a:xfrm rot="10800000">
            <a:off x="3314700" y="2914650"/>
            <a:ext cx="1314450" cy="125730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g19b4b6f8dcc_0_10"/>
          <p:cNvSpPr txBox="1">
            <a:spLocks noGrp="1"/>
          </p:cNvSpPr>
          <p:nvPr>
            <p:ph type="title"/>
          </p:nvPr>
        </p:nvSpPr>
        <p:spPr>
          <a:xfrm>
            <a:off x="1944694" y="468083"/>
            <a:ext cx="6684000" cy="9609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en-US"/>
              <a:t>Types of Graphs in Data Structures</a:t>
            </a:r>
            <a:endParaRPr/>
          </a:p>
        </p:txBody>
      </p:sp>
      <p:sp>
        <p:nvSpPr>
          <p:cNvPr id="312" name="Google Shape;312;g19b4b6f8dcc_0_10"/>
          <p:cNvSpPr txBox="1"/>
          <p:nvPr/>
        </p:nvSpPr>
        <p:spPr>
          <a:xfrm>
            <a:off x="676375" y="102877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Finite Graph</a:t>
            </a:r>
            <a:endParaRPr/>
          </a:p>
        </p:txBody>
      </p:sp>
      <p:sp>
        <p:nvSpPr>
          <p:cNvPr id="313" name="Google Shape;313;g19b4b6f8dcc_0_10"/>
          <p:cNvSpPr txBox="1"/>
          <p:nvPr/>
        </p:nvSpPr>
        <p:spPr>
          <a:xfrm>
            <a:off x="2445400" y="102877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In Finite Graph</a:t>
            </a:r>
            <a:endParaRPr/>
          </a:p>
        </p:txBody>
      </p:sp>
      <p:sp>
        <p:nvSpPr>
          <p:cNvPr id="314" name="Google Shape;314;g19b4b6f8dcc_0_10"/>
          <p:cNvSpPr txBox="1"/>
          <p:nvPr/>
        </p:nvSpPr>
        <p:spPr>
          <a:xfrm>
            <a:off x="4349100" y="102877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Trivial Graph</a:t>
            </a:r>
            <a:endParaRPr/>
          </a:p>
        </p:txBody>
      </p:sp>
      <p:sp>
        <p:nvSpPr>
          <p:cNvPr id="315" name="Google Shape;315;g19b4b6f8dcc_0_10"/>
          <p:cNvSpPr txBox="1"/>
          <p:nvPr/>
        </p:nvSpPr>
        <p:spPr>
          <a:xfrm>
            <a:off x="527300" y="313457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Direct Graph</a:t>
            </a:r>
            <a:endParaRPr/>
          </a:p>
        </p:txBody>
      </p:sp>
      <p:sp>
        <p:nvSpPr>
          <p:cNvPr id="316" name="Google Shape;316;g19b4b6f8dcc_0_10"/>
          <p:cNvSpPr txBox="1"/>
          <p:nvPr/>
        </p:nvSpPr>
        <p:spPr>
          <a:xfrm>
            <a:off x="2279475" y="313457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In Direct Graph</a:t>
            </a:r>
            <a:endParaRPr/>
          </a:p>
        </p:txBody>
      </p:sp>
      <p:sp>
        <p:nvSpPr>
          <p:cNvPr id="317" name="Google Shape;317;g19b4b6f8dcc_0_10"/>
          <p:cNvSpPr txBox="1"/>
          <p:nvPr/>
        </p:nvSpPr>
        <p:spPr>
          <a:xfrm>
            <a:off x="4233750" y="313457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Connected Graph</a:t>
            </a:r>
            <a:endParaRPr/>
          </a:p>
        </p:txBody>
      </p:sp>
      <p:sp>
        <p:nvSpPr>
          <p:cNvPr id="318" name="Google Shape;318;g19b4b6f8dcc_0_10"/>
          <p:cNvSpPr txBox="1"/>
          <p:nvPr/>
        </p:nvSpPr>
        <p:spPr>
          <a:xfrm>
            <a:off x="6086475" y="313457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Dis Connected Graph</a:t>
            </a:r>
            <a:endParaRPr/>
          </a:p>
        </p:txBody>
      </p:sp>
      <p:sp>
        <p:nvSpPr>
          <p:cNvPr id="319" name="Google Shape;319;g19b4b6f8dcc_0_10"/>
          <p:cNvSpPr txBox="1"/>
          <p:nvPr/>
        </p:nvSpPr>
        <p:spPr>
          <a:xfrm>
            <a:off x="6086475" y="102877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Simple Graph</a:t>
            </a:r>
            <a:endParaRPr/>
          </a:p>
        </p:txBody>
      </p:sp>
      <p:pic>
        <p:nvPicPr>
          <p:cNvPr id="320" name="Google Shape;320;g19b4b6f8dcc_0_10"/>
          <p:cNvPicPr preferRelativeResize="0"/>
          <p:nvPr/>
        </p:nvPicPr>
        <p:blipFill>
          <a:blip r:embed="rId3">
            <a:alphaModFix/>
          </a:blip>
          <a:stretch>
            <a:fillRect/>
          </a:stretch>
        </p:blipFill>
        <p:spPr>
          <a:xfrm>
            <a:off x="232669" y="1635700"/>
            <a:ext cx="1803175" cy="1125175"/>
          </a:xfrm>
          <a:prstGeom prst="rect">
            <a:avLst/>
          </a:prstGeom>
          <a:noFill/>
          <a:ln>
            <a:noFill/>
          </a:ln>
        </p:spPr>
      </p:pic>
      <p:pic>
        <p:nvPicPr>
          <p:cNvPr id="321" name="Google Shape;321;g19b4b6f8dcc_0_10"/>
          <p:cNvPicPr preferRelativeResize="0"/>
          <p:nvPr/>
        </p:nvPicPr>
        <p:blipFill>
          <a:blip r:embed="rId4">
            <a:alphaModFix/>
          </a:blip>
          <a:stretch>
            <a:fillRect/>
          </a:stretch>
        </p:blipFill>
        <p:spPr>
          <a:xfrm>
            <a:off x="2279475" y="1566386"/>
            <a:ext cx="1803175" cy="1263800"/>
          </a:xfrm>
          <a:prstGeom prst="rect">
            <a:avLst/>
          </a:prstGeom>
          <a:noFill/>
          <a:ln>
            <a:noFill/>
          </a:ln>
        </p:spPr>
      </p:pic>
      <p:pic>
        <p:nvPicPr>
          <p:cNvPr id="322" name="Google Shape;322;g19b4b6f8dcc_0_10"/>
          <p:cNvPicPr preferRelativeResize="0"/>
          <p:nvPr/>
        </p:nvPicPr>
        <p:blipFill>
          <a:blip r:embed="rId5">
            <a:alphaModFix/>
          </a:blip>
          <a:stretch>
            <a:fillRect/>
          </a:stretch>
        </p:blipFill>
        <p:spPr>
          <a:xfrm>
            <a:off x="4544149" y="1696075"/>
            <a:ext cx="901250" cy="875675"/>
          </a:xfrm>
          <a:prstGeom prst="rect">
            <a:avLst/>
          </a:prstGeom>
          <a:noFill/>
          <a:ln>
            <a:noFill/>
          </a:ln>
        </p:spPr>
      </p:pic>
      <p:pic>
        <p:nvPicPr>
          <p:cNvPr id="323" name="Google Shape;323;g19b4b6f8dcc_0_10"/>
          <p:cNvPicPr preferRelativeResize="0"/>
          <p:nvPr/>
        </p:nvPicPr>
        <p:blipFill>
          <a:blip r:embed="rId6">
            <a:alphaModFix/>
          </a:blip>
          <a:stretch>
            <a:fillRect/>
          </a:stretch>
        </p:blipFill>
        <p:spPr>
          <a:xfrm>
            <a:off x="6005825" y="1652725"/>
            <a:ext cx="1491175" cy="1091100"/>
          </a:xfrm>
          <a:prstGeom prst="rect">
            <a:avLst/>
          </a:prstGeom>
          <a:noFill/>
          <a:ln>
            <a:noFill/>
          </a:ln>
        </p:spPr>
      </p:pic>
      <p:pic>
        <p:nvPicPr>
          <p:cNvPr id="324" name="Google Shape;324;g19b4b6f8dcc_0_10"/>
          <p:cNvPicPr preferRelativeResize="0"/>
          <p:nvPr/>
        </p:nvPicPr>
        <p:blipFill>
          <a:blip r:embed="rId7">
            <a:alphaModFix/>
          </a:blip>
          <a:stretch>
            <a:fillRect/>
          </a:stretch>
        </p:blipFill>
        <p:spPr>
          <a:xfrm>
            <a:off x="342895" y="3803325"/>
            <a:ext cx="1468342" cy="1091100"/>
          </a:xfrm>
          <a:prstGeom prst="rect">
            <a:avLst/>
          </a:prstGeom>
          <a:noFill/>
          <a:ln>
            <a:noFill/>
          </a:ln>
        </p:spPr>
      </p:pic>
      <p:pic>
        <p:nvPicPr>
          <p:cNvPr id="325" name="Google Shape;325;g19b4b6f8dcc_0_10"/>
          <p:cNvPicPr preferRelativeResize="0"/>
          <p:nvPr/>
        </p:nvPicPr>
        <p:blipFill>
          <a:blip r:embed="rId8">
            <a:alphaModFix/>
          </a:blip>
          <a:stretch>
            <a:fillRect/>
          </a:stretch>
        </p:blipFill>
        <p:spPr>
          <a:xfrm>
            <a:off x="2279475" y="3591385"/>
            <a:ext cx="1468325" cy="1372565"/>
          </a:xfrm>
          <a:prstGeom prst="rect">
            <a:avLst/>
          </a:prstGeom>
          <a:noFill/>
          <a:ln>
            <a:noFill/>
          </a:ln>
        </p:spPr>
      </p:pic>
      <p:pic>
        <p:nvPicPr>
          <p:cNvPr id="326" name="Google Shape;326;g19b4b6f8dcc_0_10"/>
          <p:cNvPicPr preferRelativeResize="0"/>
          <p:nvPr/>
        </p:nvPicPr>
        <p:blipFill>
          <a:blip r:embed="rId9">
            <a:alphaModFix/>
          </a:blip>
          <a:stretch>
            <a:fillRect/>
          </a:stretch>
        </p:blipFill>
        <p:spPr>
          <a:xfrm>
            <a:off x="4202646" y="3591372"/>
            <a:ext cx="1803175" cy="1146348"/>
          </a:xfrm>
          <a:prstGeom prst="rect">
            <a:avLst/>
          </a:prstGeom>
          <a:noFill/>
          <a:ln>
            <a:noFill/>
          </a:ln>
        </p:spPr>
      </p:pic>
      <p:pic>
        <p:nvPicPr>
          <p:cNvPr id="327" name="Google Shape;327;g19b4b6f8dcc_0_10"/>
          <p:cNvPicPr preferRelativeResize="0"/>
          <p:nvPr/>
        </p:nvPicPr>
        <p:blipFill>
          <a:blip r:embed="rId10">
            <a:alphaModFix/>
          </a:blip>
          <a:stretch>
            <a:fillRect/>
          </a:stretch>
        </p:blipFill>
        <p:spPr>
          <a:xfrm>
            <a:off x="6285720" y="3575076"/>
            <a:ext cx="1491175" cy="117894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0"/>
          <p:cNvSpPr txBox="1">
            <a:spLocks noGrp="1"/>
          </p:cNvSpPr>
          <p:nvPr>
            <p:ph type="ftr" idx="11"/>
          </p:nvPr>
        </p:nvSpPr>
        <p:spPr>
          <a:xfrm>
            <a:off x="1941909" y="4601856"/>
            <a:ext cx="57150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1100"/>
              <a:buNone/>
            </a:pPr>
            <a:r>
              <a:rPr lang="en-US"/>
              <a:t>CS 103</a:t>
            </a:r>
            <a:endParaRPr/>
          </a:p>
        </p:txBody>
      </p:sp>
      <p:sp>
        <p:nvSpPr>
          <p:cNvPr id="333" name="Google Shape;333;p10"/>
          <p:cNvSpPr txBox="1">
            <a:spLocks noGrp="1"/>
          </p:cNvSpPr>
          <p:nvPr>
            <p:ph type="sldNum" idx="12"/>
          </p:nvPr>
        </p:nvSpPr>
        <p:spPr>
          <a:xfrm>
            <a:off x="398859" y="590837"/>
            <a:ext cx="5847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1500"/>
              <a:buNone/>
            </a:pPr>
            <a:fld id="{00000000-1234-1234-1234-123412341234}" type="slidenum">
              <a:rPr lang="en-US"/>
              <a:t>12</a:t>
            </a:fld>
            <a:endParaRPr/>
          </a:p>
        </p:txBody>
      </p:sp>
      <p:sp>
        <p:nvSpPr>
          <p:cNvPr id="334" name="Google Shape;334;p10"/>
          <p:cNvSpPr txBox="1">
            <a:spLocks noGrp="1"/>
          </p:cNvSpPr>
          <p:nvPr>
            <p:ph type="title"/>
          </p:nvPr>
        </p:nvSpPr>
        <p:spPr>
          <a:xfrm>
            <a:off x="1944694" y="468083"/>
            <a:ext cx="6684000" cy="960900"/>
          </a:xfrm>
          <a:prstGeom prst="rect">
            <a:avLst/>
          </a:prstGeom>
          <a:noFill/>
          <a:ln>
            <a:noFill/>
          </a:ln>
        </p:spPr>
        <p:txBody>
          <a:bodyPr spcFirstLastPara="1" wrap="square" lIns="68575" tIns="34275" rIns="68575" bIns="34275" anchor="t" anchorCtr="0">
            <a:normAutofit/>
          </a:bodyPr>
          <a:lstStyle/>
          <a:p>
            <a:pPr marL="0" lvl="0" indent="0" algn="l" rtl="0">
              <a:lnSpc>
                <a:spcPct val="100000"/>
              </a:lnSpc>
              <a:spcBef>
                <a:spcPts val="0"/>
              </a:spcBef>
              <a:spcAft>
                <a:spcPts val="0"/>
              </a:spcAft>
              <a:buClr>
                <a:srgbClr val="262626"/>
              </a:buClr>
              <a:buSzPts val="1400"/>
              <a:buNone/>
            </a:pPr>
            <a:r>
              <a:rPr lang="en-US" b="1"/>
              <a:t>Graph Representation</a:t>
            </a:r>
            <a:endParaRPr/>
          </a:p>
        </p:txBody>
      </p:sp>
      <p:sp>
        <p:nvSpPr>
          <p:cNvPr id="335" name="Google Shape;335;p10"/>
          <p:cNvSpPr txBox="1">
            <a:spLocks noGrp="1"/>
          </p:cNvSpPr>
          <p:nvPr>
            <p:ph type="body" idx="1"/>
          </p:nvPr>
        </p:nvSpPr>
        <p:spPr>
          <a:xfrm>
            <a:off x="1941909" y="1600200"/>
            <a:ext cx="6686700" cy="2833200"/>
          </a:xfrm>
          <a:prstGeom prst="rect">
            <a:avLst/>
          </a:prstGeom>
          <a:noFill/>
          <a:ln>
            <a:noFill/>
          </a:ln>
        </p:spPr>
        <p:txBody>
          <a:bodyPr spcFirstLastPara="1" wrap="square" lIns="68575" tIns="34275" rIns="68575" bIns="34275" anchor="t" anchorCtr="0">
            <a:normAutofit/>
          </a:bodyPr>
          <a:lstStyle/>
          <a:p>
            <a:pPr marL="457200" lvl="0" indent="-317500" algn="l" rtl="0">
              <a:lnSpc>
                <a:spcPct val="100000"/>
              </a:lnSpc>
              <a:spcBef>
                <a:spcPts val="800"/>
              </a:spcBef>
              <a:spcAft>
                <a:spcPts val="0"/>
              </a:spcAft>
              <a:buSzPts val="1400"/>
              <a:buChar char="?"/>
            </a:pPr>
            <a:r>
              <a:rPr lang="en-US"/>
              <a:t>For graphs to be computationally useful, they have to be conveniently represented in programs</a:t>
            </a:r>
            <a:endParaRPr/>
          </a:p>
          <a:p>
            <a:pPr marL="457200" lvl="0" indent="-317500" algn="l" rtl="0">
              <a:lnSpc>
                <a:spcPct val="100000"/>
              </a:lnSpc>
              <a:spcBef>
                <a:spcPts val="800"/>
              </a:spcBef>
              <a:spcAft>
                <a:spcPts val="0"/>
              </a:spcAft>
              <a:buSzPts val="1400"/>
              <a:buChar char="?"/>
            </a:pPr>
            <a:r>
              <a:rPr lang="en-US"/>
              <a:t>There are two computer representations of graphs:</a:t>
            </a:r>
            <a:endParaRPr/>
          </a:p>
          <a:p>
            <a:pPr marL="914400" lvl="1" indent="-317500" algn="l" rtl="0">
              <a:lnSpc>
                <a:spcPct val="100000"/>
              </a:lnSpc>
              <a:spcBef>
                <a:spcPts val="800"/>
              </a:spcBef>
              <a:spcAft>
                <a:spcPts val="0"/>
              </a:spcAft>
              <a:buSzPts val="1400"/>
              <a:buChar char="?"/>
            </a:pPr>
            <a:r>
              <a:rPr lang="en-US"/>
              <a:t>Adjacency matrix representation</a:t>
            </a:r>
            <a:endParaRPr/>
          </a:p>
          <a:p>
            <a:pPr marL="914400" lvl="1" indent="-317500" algn="l" rtl="0">
              <a:lnSpc>
                <a:spcPct val="100000"/>
              </a:lnSpc>
              <a:spcBef>
                <a:spcPts val="800"/>
              </a:spcBef>
              <a:spcAft>
                <a:spcPts val="0"/>
              </a:spcAft>
              <a:buSzPts val="1400"/>
              <a:buChar char="?"/>
            </a:pPr>
            <a:r>
              <a:rPr lang="en-US"/>
              <a:t>Adjacency lists representation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12"/>
          <p:cNvSpPr txBox="1">
            <a:spLocks noGrp="1"/>
          </p:cNvSpPr>
          <p:nvPr>
            <p:ph type="ftr" idx="11"/>
          </p:nvPr>
        </p:nvSpPr>
        <p:spPr>
          <a:xfrm>
            <a:off x="1941909" y="4601856"/>
            <a:ext cx="57150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1100"/>
              <a:buNone/>
            </a:pPr>
            <a:r>
              <a:rPr lang="en-US"/>
              <a:t>CS 103</a:t>
            </a:r>
            <a:endParaRPr/>
          </a:p>
        </p:txBody>
      </p:sp>
      <p:sp>
        <p:nvSpPr>
          <p:cNvPr id="341" name="Google Shape;341;p12"/>
          <p:cNvSpPr txBox="1">
            <a:spLocks noGrp="1"/>
          </p:cNvSpPr>
          <p:nvPr>
            <p:ph type="sldNum" idx="12"/>
          </p:nvPr>
        </p:nvSpPr>
        <p:spPr>
          <a:xfrm>
            <a:off x="398859" y="590837"/>
            <a:ext cx="5847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1500"/>
              <a:buNone/>
            </a:pPr>
            <a:fld id="{00000000-1234-1234-1234-123412341234}" type="slidenum">
              <a:rPr lang="en-US"/>
              <a:t>13</a:t>
            </a:fld>
            <a:endParaRPr/>
          </a:p>
        </p:txBody>
      </p:sp>
      <p:sp>
        <p:nvSpPr>
          <p:cNvPr id="342" name="Google Shape;342;p12"/>
          <p:cNvSpPr txBox="1">
            <a:spLocks noGrp="1"/>
          </p:cNvSpPr>
          <p:nvPr>
            <p:ph type="title"/>
          </p:nvPr>
        </p:nvSpPr>
        <p:spPr>
          <a:xfrm>
            <a:off x="1944694" y="468083"/>
            <a:ext cx="6684000" cy="960900"/>
          </a:xfrm>
          <a:prstGeom prst="rect">
            <a:avLst/>
          </a:prstGeom>
          <a:noFill/>
          <a:ln>
            <a:noFill/>
          </a:ln>
        </p:spPr>
        <p:txBody>
          <a:bodyPr spcFirstLastPara="1" wrap="square" lIns="68575" tIns="34275" rIns="68575" bIns="34275" anchor="t" anchorCtr="0">
            <a:normAutofit/>
          </a:bodyPr>
          <a:lstStyle/>
          <a:p>
            <a:pPr marL="0" lvl="0" indent="0" algn="l" rtl="0">
              <a:lnSpc>
                <a:spcPct val="100000"/>
              </a:lnSpc>
              <a:spcBef>
                <a:spcPts val="0"/>
              </a:spcBef>
              <a:spcAft>
                <a:spcPts val="0"/>
              </a:spcAft>
              <a:buClr>
                <a:srgbClr val="262626"/>
              </a:buClr>
              <a:buSzPts val="1400"/>
              <a:buNone/>
            </a:pPr>
            <a:r>
              <a:rPr lang="en-US" b="1"/>
              <a:t>Example of Adjacency Matrix</a:t>
            </a:r>
            <a:endParaRPr/>
          </a:p>
        </p:txBody>
      </p:sp>
      <p:sp>
        <p:nvSpPr>
          <p:cNvPr id="343" name="Google Shape;343;p12"/>
          <p:cNvSpPr txBox="1">
            <a:spLocks noGrp="1"/>
          </p:cNvSpPr>
          <p:nvPr>
            <p:ph type="body" idx="1"/>
          </p:nvPr>
        </p:nvSpPr>
        <p:spPr>
          <a:xfrm>
            <a:off x="1941909" y="1600200"/>
            <a:ext cx="6686700" cy="2833200"/>
          </a:xfrm>
          <a:prstGeom prst="rect">
            <a:avLst/>
          </a:prstGeom>
          <a:noFill/>
          <a:ln>
            <a:noFill/>
          </a:ln>
        </p:spPr>
        <p:txBody>
          <a:bodyPr spcFirstLastPara="1" wrap="square" lIns="68575" tIns="34275" rIns="68575" bIns="34275" anchor="t" anchorCtr="0">
            <a:normAutofit/>
          </a:bodyPr>
          <a:lstStyle/>
          <a:p>
            <a:pPr marL="457200" lvl="0" indent="-228600" algn="l" rtl="0">
              <a:lnSpc>
                <a:spcPct val="100000"/>
              </a:lnSpc>
              <a:spcBef>
                <a:spcPts val="800"/>
              </a:spcBef>
              <a:spcAft>
                <a:spcPts val="0"/>
              </a:spcAft>
              <a:buSzPts val="1400"/>
              <a:buNone/>
            </a:pPr>
            <a:endParaRPr/>
          </a:p>
          <a:p>
            <a:pPr marL="457200" lvl="0" indent="-228600" algn="l" rtl="0">
              <a:lnSpc>
                <a:spcPct val="100000"/>
              </a:lnSpc>
              <a:spcBef>
                <a:spcPts val="800"/>
              </a:spcBef>
              <a:spcAft>
                <a:spcPts val="0"/>
              </a:spcAft>
              <a:buSzPts val="1400"/>
              <a:buNone/>
            </a:pPr>
            <a:endParaRPr/>
          </a:p>
        </p:txBody>
      </p:sp>
      <p:sp>
        <p:nvSpPr>
          <p:cNvPr id="344" name="Google Shape;344;p12"/>
          <p:cNvSpPr/>
          <p:nvPr/>
        </p:nvSpPr>
        <p:spPr>
          <a:xfrm>
            <a:off x="4972050" y="1771650"/>
            <a:ext cx="171450" cy="1143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345" name="Google Shape;345;p12"/>
          <p:cNvSpPr/>
          <p:nvPr/>
        </p:nvSpPr>
        <p:spPr>
          <a:xfrm>
            <a:off x="5200650" y="2800350"/>
            <a:ext cx="171450" cy="1143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346" name="Google Shape;346;p12"/>
          <p:cNvSpPr/>
          <p:nvPr/>
        </p:nvSpPr>
        <p:spPr>
          <a:xfrm>
            <a:off x="6229350" y="3028950"/>
            <a:ext cx="171450" cy="1143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347" name="Google Shape;347;p12"/>
          <p:cNvSpPr/>
          <p:nvPr/>
        </p:nvSpPr>
        <p:spPr>
          <a:xfrm>
            <a:off x="7029450" y="2400300"/>
            <a:ext cx="171450" cy="1143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348" name="Google Shape;348;p12"/>
          <p:cNvSpPr/>
          <p:nvPr/>
        </p:nvSpPr>
        <p:spPr>
          <a:xfrm>
            <a:off x="6229350" y="1714500"/>
            <a:ext cx="171450" cy="1143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349" name="Google Shape;349;p12"/>
          <p:cNvSpPr txBox="1"/>
          <p:nvPr/>
        </p:nvSpPr>
        <p:spPr>
          <a:xfrm>
            <a:off x="4800600" y="1657350"/>
            <a:ext cx="26000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0</a:t>
            </a:r>
            <a:endParaRPr/>
          </a:p>
        </p:txBody>
      </p:sp>
      <p:sp>
        <p:nvSpPr>
          <p:cNvPr id="350" name="Google Shape;350;p12"/>
          <p:cNvSpPr txBox="1"/>
          <p:nvPr/>
        </p:nvSpPr>
        <p:spPr>
          <a:xfrm>
            <a:off x="6000750" y="1485900"/>
            <a:ext cx="26000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1</a:t>
            </a:r>
            <a:endParaRPr/>
          </a:p>
        </p:txBody>
      </p:sp>
      <p:sp>
        <p:nvSpPr>
          <p:cNvPr id="351" name="Google Shape;351;p12"/>
          <p:cNvSpPr txBox="1"/>
          <p:nvPr/>
        </p:nvSpPr>
        <p:spPr>
          <a:xfrm>
            <a:off x="4972050" y="2571750"/>
            <a:ext cx="26000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4</a:t>
            </a:r>
            <a:endParaRPr/>
          </a:p>
        </p:txBody>
      </p:sp>
      <p:sp>
        <p:nvSpPr>
          <p:cNvPr id="352" name="Google Shape;352;p12"/>
          <p:cNvSpPr txBox="1"/>
          <p:nvPr/>
        </p:nvSpPr>
        <p:spPr>
          <a:xfrm>
            <a:off x="7315200" y="2228850"/>
            <a:ext cx="26000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2</a:t>
            </a:r>
            <a:endParaRPr/>
          </a:p>
        </p:txBody>
      </p:sp>
      <p:sp>
        <p:nvSpPr>
          <p:cNvPr id="353" name="Google Shape;353;p12"/>
          <p:cNvSpPr txBox="1"/>
          <p:nvPr/>
        </p:nvSpPr>
        <p:spPr>
          <a:xfrm>
            <a:off x="6457950" y="2914650"/>
            <a:ext cx="26000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3</a:t>
            </a:r>
            <a:endParaRPr/>
          </a:p>
        </p:txBody>
      </p:sp>
      <p:cxnSp>
        <p:nvCxnSpPr>
          <p:cNvPr id="354" name="Google Shape;354;p12"/>
          <p:cNvCxnSpPr/>
          <p:nvPr/>
        </p:nvCxnSpPr>
        <p:spPr>
          <a:xfrm rot="10800000" flipH="1">
            <a:off x="5086350" y="1771650"/>
            <a:ext cx="1143000" cy="57150"/>
          </a:xfrm>
          <a:prstGeom prst="straightConnector1">
            <a:avLst/>
          </a:prstGeom>
          <a:noFill/>
          <a:ln w="9525" cap="flat" cmpd="sng">
            <a:solidFill>
              <a:schemeClr val="dk1"/>
            </a:solidFill>
            <a:prstDash val="solid"/>
            <a:round/>
            <a:headEnd type="none" w="med" len="med"/>
            <a:tailEnd type="triangle" w="med" len="med"/>
          </a:ln>
        </p:spPr>
      </p:cxnSp>
      <p:cxnSp>
        <p:nvCxnSpPr>
          <p:cNvPr id="355" name="Google Shape;355;p12"/>
          <p:cNvCxnSpPr/>
          <p:nvPr/>
        </p:nvCxnSpPr>
        <p:spPr>
          <a:xfrm>
            <a:off x="6343650" y="1771650"/>
            <a:ext cx="742950" cy="628650"/>
          </a:xfrm>
          <a:prstGeom prst="straightConnector1">
            <a:avLst/>
          </a:prstGeom>
          <a:noFill/>
          <a:ln w="9525" cap="flat" cmpd="sng">
            <a:solidFill>
              <a:schemeClr val="dk1"/>
            </a:solidFill>
            <a:prstDash val="solid"/>
            <a:round/>
            <a:headEnd type="none" w="med" len="med"/>
            <a:tailEnd type="triangle" w="med" len="med"/>
          </a:ln>
        </p:spPr>
      </p:cxnSp>
      <p:cxnSp>
        <p:nvCxnSpPr>
          <p:cNvPr id="356" name="Google Shape;356;p12"/>
          <p:cNvCxnSpPr/>
          <p:nvPr/>
        </p:nvCxnSpPr>
        <p:spPr>
          <a:xfrm>
            <a:off x="5086350" y="1828800"/>
            <a:ext cx="1257300" cy="1257300"/>
          </a:xfrm>
          <a:prstGeom prst="straightConnector1">
            <a:avLst/>
          </a:prstGeom>
          <a:noFill/>
          <a:ln w="9525" cap="flat" cmpd="sng">
            <a:solidFill>
              <a:schemeClr val="dk1"/>
            </a:solidFill>
            <a:prstDash val="solid"/>
            <a:round/>
            <a:headEnd type="none" w="med" len="med"/>
            <a:tailEnd type="triangle" w="med" len="med"/>
          </a:ln>
        </p:spPr>
      </p:cxnSp>
      <p:sp>
        <p:nvSpPr>
          <p:cNvPr id="357" name="Google Shape;357;p12"/>
          <p:cNvSpPr/>
          <p:nvPr/>
        </p:nvSpPr>
        <p:spPr>
          <a:xfrm>
            <a:off x="6905625" y="2457450"/>
            <a:ext cx="609600" cy="257175"/>
          </a:xfrm>
          <a:custGeom>
            <a:avLst/>
            <a:gdLst/>
            <a:ahLst/>
            <a:cxnLst/>
            <a:rect l="l" t="t" r="r" b="b"/>
            <a:pathLst>
              <a:path w="512" h="216" extrusionOk="0">
                <a:moveTo>
                  <a:pt x="200" y="0"/>
                </a:moveTo>
                <a:cubicBezTo>
                  <a:pt x="356" y="56"/>
                  <a:pt x="512" y="112"/>
                  <a:pt x="488" y="144"/>
                </a:cubicBezTo>
                <a:cubicBezTo>
                  <a:pt x="464" y="176"/>
                  <a:pt x="112" y="216"/>
                  <a:pt x="56" y="192"/>
                </a:cubicBezTo>
                <a:cubicBezTo>
                  <a:pt x="0" y="168"/>
                  <a:pt x="136" y="32"/>
                  <a:pt x="152" y="0"/>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358" name="Google Shape;358;p12"/>
          <p:cNvSpPr/>
          <p:nvPr/>
        </p:nvSpPr>
        <p:spPr>
          <a:xfrm>
            <a:off x="4943475" y="1885950"/>
            <a:ext cx="1285875" cy="1200150"/>
          </a:xfrm>
          <a:custGeom>
            <a:avLst/>
            <a:gdLst/>
            <a:ahLst/>
            <a:cxnLst/>
            <a:rect l="l" t="t" r="r" b="b"/>
            <a:pathLst>
              <a:path w="1080" h="1008" extrusionOk="0">
                <a:moveTo>
                  <a:pt x="1080" y="1008"/>
                </a:moveTo>
                <a:cubicBezTo>
                  <a:pt x="708" y="828"/>
                  <a:pt x="336" y="648"/>
                  <a:pt x="168" y="480"/>
                </a:cubicBezTo>
                <a:cubicBezTo>
                  <a:pt x="0" y="312"/>
                  <a:pt x="88" y="80"/>
                  <a:pt x="72" y="0"/>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cxnSp>
        <p:nvCxnSpPr>
          <p:cNvPr id="359" name="Google Shape;359;p12"/>
          <p:cNvCxnSpPr/>
          <p:nvPr/>
        </p:nvCxnSpPr>
        <p:spPr>
          <a:xfrm>
            <a:off x="5314950" y="2857500"/>
            <a:ext cx="971550" cy="285750"/>
          </a:xfrm>
          <a:prstGeom prst="straightConnector1">
            <a:avLst/>
          </a:prstGeom>
          <a:noFill/>
          <a:ln w="9525" cap="flat" cmpd="sng">
            <a:solidFill>
              <a:schemeClr val="dk1"/>
            </a:solidFill>
            <a:prstDash val="solid"/>
            <a:round/>
            <a:headEnd type="none" w="med" len="med"/>
            <a:tailEnd type="triangle" w="med" len="med"/>
          </a:ln>
        </p:spPr>
      </p:cxnSp>
      <p:grpSp>
        <p:nvGrpSpPr>
          <p:cNvPr id="360" name="Google Shape;360;p12"/>
          <p:cNvGrpSpPr/>
          <p:nvPr/>
        </p:nvGrpSpPr>
        <p:grpSpPr>
          <a:xfrm>
            <a:off x="1914525" y="1714500"/>
            <a:ext cx="1710928" cy="1534716"/>
            <a:chOff x="648" y="1440"/>
            <a:chExt cx="1437" cy="1289"/>
          </a:xfrm>
        </p:grpSpPr>
        <p:grpSp>
          <p:nvGrpSpPr>
            <p:cNvPr id="361" name="Google Shape;361;p12"/>
            <p:cNvGrpSpPr/>
            <p:nvPr/>
          </p:nvGrpSpPr>
          <p:grpSpPr>
            <a:xfrm>
              <a:off x="1056" y="1440"/>
              <a:ext cx="1029" cy="1289"/>
              <a:chOff x="1296" y="1632"/>
              <a:chExt cx="1029" cy="1289"/>
            </a:xfrm>
          </p:grpSpPr>
          <p:sp>
            <p:nvSpPr>
              <p:cNvPr id="362" name="Google Shape;362;p12"/>
              <p:cNvSpPr txBox="1"/>
              <p:nvPr/>
            </p:nvSpPr>
            <p:spPr>
              <a:xfrm>
                <a:off x="1297" y="1680"/>
                <a:ext cx="1028" cy="1241"/>
              </a:xfrm>
              <a:prstGeom prst="rect">
                <a:avLst/>
              </a:prstGeom>
              <a:noFill/>
              <a:ln>
                <a:noFill/>
              </a:ln>
            </p:spPr>
            <p:txBody>
              <a:bodyPr spcFirstLastPara="1" wrap="square" lIns="91425" tIns="45700" rIns="91425" bIns="45700" anchor="t" anchorCtr="0">
                <a:spAutoFit/>
              </a:bodyPr>
              <a:lstStyle/>
              <a:p>
                <a:pPr marL="457200" marR="0" lvl="0" indent="-457200" algn="ctr" rtl="0">
                  <a:lnSpc>
                    <a:spcPct val="100000"/>
                  </a:lnSpc>
                  <a:spcBef>
                    <a:spcPts val="0"/>
                  </a:spcBef>
                  <a:spcAft>
                    <a:spcPts val="0"/>
                  </a:spcAft>
                  <a:buNone/>
                </a:pPr>
                <a:r>
                  <a:rPr lang="en-US" sz="1800" b="0" i="0" u="none" strike="noStrike" cap="none">
                    <a:solidFill>
                      <a:schemeClr val="dk1"/>
                    </a:solidFill>
                    <a:latin typeface="Times New Roman"/>
                    <a:ea typeface="Times New Roman"/>
                    <a:cs typeface="Times New Roman"/>
                    <a:sym typeface="Times New Roman"/>
                  </a:rPr>
                  <a:t>0  1  0  1  0</a:t>
                </a:r>
                <a:endParaRPr/>
              </a:p>
              <a:p>
                <a:pPr marL="457200" marR="0" lvl="0" indent="-457200" algn="ctr" rtl="0">
                  <a:lnSpc>
                    <a:spcPct val="100000"/>
                  </a:lnSpc>
                  <a:spcBef>
                    <a:spcPts val="0"/>
                  </a:spcBef>
                  <a:spcAft>
                    <a:spcPts val="0"/>
                  </a:spcAft>
                  <a:buNone/>
                </a:pPr>
                <a:r>
                  <a:rPr lang="en-US" sz="1800" b="0" i="0" u="none" strike="noStrike" cap="none">
                    <a:solidFill>
                      <a:schemeClr val="dk1"/>
                    </a:solidFill>
                    <a:latin typeface="Times New Roman"/>
                    <a:ea typeface="Times New Roman"/>
                    <a:cs typeface="Times New Roman"/>
                    <a:sym typeface="Times New Roman"/>
                  </a:rPr>
                  <a:t>0  0  1  0  0</a:t>
                </a:r>
                <a:endParaRPr/>
              </a:p>
              <a:p>
                <a:pPr marL="457200" marR="0" lvl="0" indent="-457200" algn="ctr" rtl="0">
                  <a:lnSpc>
                    <a:spcPct val="100000"/>
                  </a:lnSpc>
                  <a:spcBef>
                    <a:spcPts val="0"/>
                  </a:spcBef>
                  <a:spcAft>
                    <a:spcPts val="0"/>
                  </a:spcAft>
                  <a:buNone/>
                </a:pPr>
                <a:r>
                  <a:rPr lang="en-US" sz="1800" b="0" i="0" u="none" strike="noStrike" cap="none">
                    <a:solidFill>
                      <a:schemeClr val="dk1"/>
                    </a:solidFill>
                    <a:latin typeface="Times New Roman"/>
                    <a:ea typeface="Times New Roman"/>
                    <a:cs typeface="Times New Roman"/>
                    <a:sym typeface="Times New Roman"/>
                  </a:rPr>
                  <a:t>0  0  1  0  0</a:t>
                </a:r>
                <a:endParaRPr/>
              </a:p>
              <a:p>
                <a:pPr marL="457200" marR="0" lvl="0" indent="-457200" algn="ctr" rtl="0">
                  <a:lnSpc>
                    <a:spcPct val="100000"/>
                  </a:lnSpc>
                  <a:spcBef>
                    <a:spcPts val="0"/>
                  </a:spcBef>
                  <a:spcAft>
                    <a:spcPts val="0"/>
                  </a:spcAft>
                  <a:buNone/>
                </a:pPr>
                <a:r>
                  <a:rPr lang="en-US" sz="1800" b="0" i="0" u="none" strike="noStrike" cap="none">
                    <a:solidFill>
                      <a:schemeClr val="dk1"/>
                    </a:solidFill>
                    <a:latin typeface="Times New Roman"/>
                    <a:ea typeface="Times New Roman"/>
                    <a:cs typeface="Times New Roman"/>
                    <a:sym typeface="Times New Roman"/>
                  </a:rPr>
                  <a:t>1  0  0  0  0</a:t>
                </a:r>
                <a:endParaRPr/>
              </a:p>
              <a:p>
                <a:pPr marL="457200" marR="0" lvl="0" indent="-457200" algn="ctr" rtl="0">
                  <a:lnSpc>
                    <a:spcPct val="100000"/>
                  </a:lnSpc>
                  <a:spcBef>
                    <a:spcPts val="0"/>
                  </a:spcBef>
                  <a:spcAft>
                    <a:spcPts val="0"/>
                  </a:spcAft>
                  <a:buNone/>
                </a:pPr>
                <a:r>
                  <a:rPr lang="en-US" sz="1800" b="0" i="0" u="none" strike="noStrike" cap="none">
                    <a:solidFill>
                      <a:schemeClr val="dk1"/>
                    </a:solidFill>
                    <a:latin typeface="Times New Roman"/>
                    <a:ea typeface="Times New Roman"/>
                    <a:cs typeface="Times New Roman"/>
                    <a:sym typeface="Times New Roman"/>
                  </a:rPr>
                  <a:t>0  0  0  4  0</a:t>
                </a:r>
                <a:endParaRPr/>
              </a:p>
            </p:txBody>
          </p:sp>
          <p:cxnSp>
            <p:nvCxnSpPr>
              <p:cNvPr id="363" name="Google Shape;363;p12"/>
              <p:cNvCxnSpPr/>
              <p:nvPr/>
            </p:nvCxnSpPr>
            <p:spPr>
              <a:xfrm rot="10800000">
                <a:off x="1296" y="1632"/>
                <a:ext cx="48" cy="0"/>
              </a:xfrm>
              <a:prstGeom prst="straightConnector1">
                <a:avLst/>
              </a:prstGeom>
              <a:noFill/>
              <a:ln w="9525" cap="flat" cmpd="sng">
                <a:solidFill>
                  <a:schemeClr val="dk1"/>
                </a:solidFill>
                <a:prstDash val="solid"/>
                <a:round/>
                <a:headEnd type="none" w="med" len="med"/>
                <a:tailEnd type="none" w="med" len="med"/>
              </a:ln>
            </p:spPr>
          </p:cxnSp>
          <p:cxnSp>
            <p:nvCxnSpPr>
              <p:cNvPr id="364" name="Google Shape;364;p12"/>
              <p:cNvCxnSpPr/>
              <p:nvPr/>
            </p:nvCxnSpPr>
            <p:spPr>
              <a:xfrm>
                <a:off x="1296" y="1632"/>
                <a:ext cx="0" cy="1248"/>
              </a:xfrm>
              <a:prstGeom prst="straightConnector1">
                <a:avLst/>
              </a:prstGeom>
              <a:noFill/>
              <a:ln w="9525" cap="flat" cmpd="sng">
                <a:solidFill>
                  <a:schemeClr val="dk1"/>
                </a:solidFill>
                <a:prstDash val="solid"/>
                <a:round/>
                <a:headEnd type="none" w="med" len="med"/>
                <a:tailEnd type="none" w="med" len="med"/>
              </a:ln>
            </p:spPr>
          </p:cxnSp>
          <p:cxnSp>
            <p:nvCxnSpPr>
              <p:cNvPr id="365" name="Google Shape;365;p12"/>
              <p:cNvCxnSpPr/>
              <p:nvPr/>
            </p:nvCxnSpPr>
            <p:spPr>
              <a:xfrm>
                <a:off x="1296" y="2880"/>
                <a:ext cx="96" cy="0"/>
              </a:xfrm>
              <a:prstGeom prst="straightConnector1">
                <a:avLst/>
              </a:prstGeom>
              <a:noFill/>
              <a:ln w="9525" cap="flat" cmpd="sng">
                <a:solidFill>
                  <a:schemeClr val="dk1"/>
                </a:solidFill>
                <a:prstDash val="solid"/>
                <a:round/>
                <a:headEnd type="none" w="med" len="med"/>
                <a:tailEnd type="none" w="med" len="med"/>
              </a:ln>
            </p:spPr>
          </p:cxnSp>
          <p:cxnSp>
            <p:nvCxnSpPr>
              <p:cNvPr id="366" name="Google Shape;366;p12"/>
              <p:cNvCxnSpPr/>
              <p:nvPr/>
            </p:nvCxnSpPr>
            <p:spPr>
              <a:xfrm>
                <a:off x="2208" y="1632"/>
                <a:ext cx="96" cy="0"/>
              </a:xfrm>
              <a:prstGeom prst="straightConnector1">
                <a:avLst/>
              </a:prstGeom>
              <a:noFill/>
              <a:ln w="9525" cap="flat" cmpd="sng">
                <a:solidFill>
                  <a:schemeClr val="dk1"/>
                </a:solidFill>
                <a:prstDash val="solid"/>
                <a:round/>
                <a:headEnd type="none" w="med" len="med"/>
                <a:tailEnd type="none" w="med" len="med"/>
              </a:ln>
            </p:spPr>
          </p:cxnSp>
          <p:cxnSp>
            <p:nvCxnSpPr>
              <p:cNvPr id="367" name="Google Shape;367;p12"/>
              <p:cNvCxnSpPr/>
              <p:nvPr/>
            </p:nvCxnSpPr>
            <p:spPr>
              <a:xfrm>
                <a:off x="2304" y="1632"/>
                <a:ext cx="0" cy="1248"/>
              </a:xfrm>
              <a:prstGeom prst="straightConnector1">
                <a:avLst/>
              </a:prstGeom>
              <a:noFill/>
              <a:ln w="9525" cap="flat" cmpd="sng">
                <a:solidFill>
                  <a:schemeClr val="dk1"/>
                </a:solidFill>
                <a:prstDash val="solid"/>
                <a:round/>
                <a:headEnd type="none" w="med" len="med"/>
                <a:tailEnd type="none" w="med" len="med"/>
              </a:ln>
            </p:spPr>
          </p:cxnSp>
          <p:cxnSp>
            <p:nvCxnSpPr>
              <p:cNvPr id="368" name="Google Shape;368;p12"/>
              <p:cNvCxnSpPr/>
              <p:nvPr/>
            </p:nvCxnSpPr>
            <p:spPr>
              <a:xfrm rot="10800000">
                <a:off x="2160" y="2880"/>
                <a:ext cx="144" cy="0"/>
              </a:xfrm>
              <a:prstGeom prst="straightConnector1">
                <a:avLst/>
              </a:prstGeom>
              <a:noFill/>
              <a:ln w="9525" cap="flat" cmpd="sng">
                <a:solidFill>
                  <a:schemeClr val="dk1"/>
                </a:solidFill>
                <a:prstDash val="solid"/>
                <a:round/>
                <a:headEnd type="none" w="med" len="med"/>
                <a:tailEnd type="none" w="med" len="med"/>
              </a:ln>
            </p:spPr>
          </p:cxnSp>
        </p:grpSp>
        <p:sp>
          <p:nvSpPr>
            <p:cNvPr id="369" name="Google Shape;369;p12"/>
            <p:cNvSpPr txBox="1"/>
            <p:nvPr/>
          </p:nvSpPr>
          <p:spPr>
            <a:xfrm>
              <a:off x="648" y="1824"/>
              <a:ext cx="327" cy="2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A =</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0"/>
                                        </p:tgtEl>
                                        <p:attrNameLst>
                                          <p:attrName>style.visibility</p:attrName>
                                        </p:attrNameLst>
                                      </p:cBhvr>
                                      <p:to>
                                        <p:strVal val="visible"/>
                                      </p:to>
                                    </p:set>
                                    <p:animEffect transition="in" filter="fade">
                                      <p:cBhvr>
                                        <p:cTn id="7" dur="1000"/>
                                        <p:tgtEl>
                                          <p:spTgt spid="3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13"/>
          <p:cNvSpPr txBox="1">
            <a:spLocks noGrp="1"/>
          </p:cNvSpPr>
          <p:nvPr>
            <p:ph type="ftr" idx="11"/>
          </p:nvPr>
        </p:nvSpPr>
        <p:spPr>
          <a:xfrm>
            <a:off x="1941909" y="4601856"/>
            <a:ext cx="57150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1100"/>
              <a:buNone/>
            </a:pPr>
            <a:r>
              <a:rPr lang="en-US"/>
              <a:t>CS 103</a:t>
            </a:r>
            <a:endParaRPr/>
          </a:p>
        </p:txBody>
      </p:sp>
      <p:sp>
        <p:nvSpPr>
          <p:cNvPr id="375" name="Google Shape;375;p13"/>
          <p:cNvSpPr txBox="1">
            <a:spLocks noGrp="1"/>
          </p:cNvSpPr>
          <p:nvPr>
            <p:ph type="sldNum" idx="12"/>
          </p:nvPr>
        </p:nvSpPr>
        <p:spPr>
          <a:xfrm>
            <a:off x="398859" y="590837"/>
            <a:ext cx="5847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1500"/>
              <a:buNone/>
            </a:pPr>
            <a:fld id="{00000000-1234-1234-1234-123412341234}" type="slidenum">
              <a:rPr lang="en-US"/>
              <a:t>14</a:t>
            </a:fld>
            <a:endParaRPr/>
          </a:p>
        </p:txBody>
      </p:sp>
      <p:sp>
        <p:nvSpPr>
          <p:cNvPr id="376" name="Google Shape;376;p13"/>
          <p:cNvSpPr txBox="1">
            <a:spLocks noGrp="1"/>
          </p:cNvSpPr>
          <p:nvPr>
            <p:ph type="title"/>
          </p:nvPr>
        </p:nvSpPr>
        <p:spPr>
          <a:xfrm>
            <a:off x="1944694" y="468083"/>
            <a:ext cx="6684000" cy="960900"/>
          </a:xfrm>
          <a:prstGeom prst="rect">
            <a:avLst/>
          </a:prstGeom>
          <a:noFill/>
          <a:ln>
            <a:noFill/>
          </a:ln>
        </p:spPr>
        <p:txBody>
          <a:bodyPr spcFirstLastPara="1" wrap="square" lIns="68575" tIns="34275" rIns="68575" bIns="34275" anchor="t" anchorCtr="0">
            <a:normAutofit/>
          </a:bodyPr>
          <a:lstStyle/>
          <a:p>
            <a:pPr marL="0" lvl="0" indent="0" algn="l" rtl="0">
              <a:lnSpc>
                <a:spcPct val="100000"/>
              </a:lnSpc>
              <a:spcBef>
                <a:spcPts val="0"/>
              </a:spcBef>
              <a:spcAft>
                <a:spcPts val="0"/>
              </a:spcAft>
              <a:buClr>
                <a:srgbClr val="262626"/>
              </a:buClr>
              <a:buSzPts val="1400"/>
              <a:buNone/>
            </a:pPr>
            <a:r>
              <a:rPr lang="en-US" sz="3000" b="1"/>
              <a:t>Another Example of Adj. Matrix</a:t>
            </a:r>
            <a:endParaRPr/>
          </a:p>
        </p:txBody>
      </p:sp>
      <p:sp>
        <p:nvSpPr>
          <p:cNvPr id="377" name="Google Shape;377;p13"/>
          <p:cNvSpPr txBox="1">
            <a:spLocks noGrp="1"/>
          </p:cNvSpPr>
          <p:nvPr>
            <p:ph type="body" idx="1"/>
          </p:nvPr>
        </p:nvSpPr>
        <p:spPr>
          <a:xfrm>
            <a:off x="1657350" y="1257300"/>
            <a:ext cx="5829300" cy="3086100"/>
          </a:xfrm>
          <a:prstGeom prst="rect">
            <a:avLst/>
          </a:prstGeom>
          <a:noFill/>
          <a:ln>
            <a:noFill/>
          </a:ln>
        </p:spPr>
        <p:txBody>
          <a:bodyPr spcFirstLastPara="1" wrap="square" lIns="68575" tIns="34275" rIns="68575" bIns="34275" anchor="t" anchorCtr="0">
            <a:normAutofit/>
          </a:bodyPr>
          <a:lstStyle/>
          <a:p>
            <a:pPr marL="457200" lvl="0" indent="-317500" algn="l" rtl="0">
              <a:lnSpc>
                <a:spcPct val="100000"/>
              </a:lnSpc>
              <a:spcBef>
                <a:spcPts val="800"/>
              </a:spcBef>
              <a:spcAft>
                <a:spcPts val="0"/>
              </a:spcAft>
              <a:buSzPts val="1400"/>
              <a:buChar char="?"/>
            </a:pPr>
            <a:r>
              <a:rPr lang="en-US"/>
              <a:t>Re-label the nodes with </a:t>
            </a:r>
            <a:r>
              <a:rPr lang="en-US">
                <a:solidFill>
                  <a:srgbClr val="CC0000"/>
                </a:solidFill>
              </a:rPr>
              <a:t>numerical labels</a:t>
            </a:r>
            <a:endParaRPr/>
          </a:p>
        </p:txBody>
      </p:sp>
      <p:sp>
        <p:nvSpPr>
          <p:cNvPr id="378" name="Google Shape;378;p13"/>
          <p:cNvSpPr/>
          <p:nvPr/>
        </p:nvSpPr>
        <p:spPr>
          <a:xfrm>
            <a:off x="4057650" y="2457450"/>
            <a:ext cx="171450" cy="1143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379" name="Google Shape;379;p13"/>
          <p:cNvSpPr/>
          <p:nvPr/>
        </p:nvSpPr>
        <p:spPr>
          <a:xfrm>
            <a:off x="4800600" y="1885950"/>
            <a:ext cx="171450" cy="1143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380" name="Google Shape;380;p13"/>
          <p:cNvSpPr/>
          <p:nvPr/>
        </p:nvSpPr>
        <p:spPr>
          <a:xfrm>
            <a:off x="4857750" y="3200400"/>
            <a:ext cx="171450" cy="1143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381" name="Google Shape;381;p13"/>
          <p:cNvSpPr/>
          <p:nvPr/>
        </p:nvSpPr>
        <p:spPr>
          <a:xfrm>
            <a:off x="6172200" y="3200400"/>
            <a:ext cx="171450" cy="1143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382" name="Google Shape;382;p13"/>
          <p:cNvSpPr/>
          <p:nvPr/>
        </p:nvSpPr>
        <p:spPr>
          <a:xfrm>
            <a:off x="6800850" y="2400300"/>
            <a:ext cx="171450" cy="1143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383" name="Google Shape;383;p13"/>
          <p:cNvSpPr/>
          <p:nvPr/>
        </p:nvSpPr>
        <p:spPr>
          <a:xfrm>
            <a:off x="6000750" y="1885950"/>
            <a:ext cx="171450" cy="1143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384" name="Google Shape;384;p13"/>
          <p:cNvSpPr txBox="1"/>
          <p:nvPr/>
        </p:nvSpPr>
        <p:spPr>
          <a:xfrm>
            <a:off x="3543301" y="2571750"/>
            <a:ext cx="590226"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John </a:t>
            </a:r>
            <a:r>
              <a:rPr lang="en-US" sz="1050" b="0" i="0" u="none" strike="noStrike" cap="none">
                <a:solidFill>
                  <a:srgbClr val="CC0000"/>
                </a:solidFill>
                <a:latin typeface="Arial"/>
                <a:ea typeface="Arial"/>
                <a:cs typeface="Arial"/>
                <a:sym typeface="Arial"/>
              </a:rPr>
              <a:t>2</a:t>
            </a:r>
            <a:endParaRPr/>
          </a:p>
        </p:txBody>
      </p:sp>
      <p:sp>
        <p:nvSpPr>
          <p:cNvPr id="385" name="Google Shape;385;p13"/>
          <p:cNvSpPr txBox="1"/>
          <p:nvPr/>
        </p:nvSpPr>
        <p:spPr>
          <a:xfrm>
            <a:off x="6915150" y="2286000"/>
            <a:ext cx="614363"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Joe </a:t>
            </a:r>
            <a:r>
              <a:rPr lang="en-US" sz="1050" b="0" i="0" u="none" strike="noStrike" cap="none">
                <a:solidFill>
                  <a:srgbClr val="CC0000"/>
                </a:solidFill>
                <a:latin typeface="Arial"/>
                <a:ea typeface="Arial"/>
                <a:cs typeface="Arial"/>
                <a:sym typeface="Arial"/>
              </a:rPr>
              <a:t>3</a:t>
            </a:r>
            <a:endParaRPr/>
          </a:p>
        </p:txBody>
      </p:sp>
      <p:sp>
        <p:nvSpPr>
          <p:cNvPr id="386" name="Google Shape;386;p13"/>
          <p:cNvSpPr txBox="1"/>
          <p:nvPr/>
        </p:nvSpPr>
        <p:spPr>
          <a:xfrm>
            <a:off x="4029076" y="1771650"/>
            <a:ext cx="59663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Mary </a:t>
            </a:r>
            <a:r>
              <a:rPr lang="en-US" sz="1050" b="0" i="0" u="none" strike="noStrike" cap="none">
                <a:solidFill>
                  <a:srgbClr val="CC0000"/>
                </a:solidFill>
                <a:latin typeface="Arial"/>
                <a:ea typeface="Arial"/>
                <a:cs typeface="Arial"/>
                <a:sym typeface="Arial"/>
              </a:rPr>
              <a:t>0</a:t>
            </a:r>
            <a:endParaRPr/>
          </a:p>
        </p:txBody>
      </p:sp>
      <p:sp>
        <p:nvSpPr>
          <p:cNvPr id="387" name="Google Shape;387;p13"/>
          <p:cNvSpPr txBox="1"/>
          <p:nvPr/>
        </p:nvSpPr>
        <p:spPr>
          <a:xfrm>
            <a:off x="6200776" y="1771650"/>
            <a:ext cx="651140"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Helen </a:t>
            </a:r>
            <a:r>
              <a:rPr lang="en-US" sz="1050" b="0" i="0" u="none" strike="noStrike" cap="none">
                <a:solidFill>
                  <a:srgbClr val="CC0000"/>
                </a:solidFill>
                <a:latin typeface="Arial"/>
                <a:ea typeface="Arial"/>
                <a:cs typeface="Arial"/>
                <a:sym typeface="Arial"/>
              </a:rPr>
              <a:t>1</a:t>
            </a:r>
            <a:endParaRPr/>
          </a:p>
        </p:txBody>
      </p:sp>
      <p:sp>
        <p:nvSpPr>
          <p:cNvPr id="388" name="Google Shape;388;p13"/>
          <p:cNvSpPr txBox="1"/>
          <p:nvPr/>
        </p:nvSpPr>
        <p:spPr>
          <a:xfrm>
            <a:off x="4086225" y="3200400"/>
            <a:ext cx="566181"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Tom </a:t>
            </a:r>
            <a:r>
              <a:rPr lang="en-US" sz="1050" b="0" i="0" u="none" strike="noStrike" cap="none">
                <a:solidFill>
                  <a:srgbClr val="CC0000"/>
                </a:solidFill>
                <a:latin typeface="Arial"/>
                <a:ea typeface="Arial"/>
                <a:cs typeface="Arial"/>
                <a:sym typeface="Arial"/>
              </a:rPr>
              <a:t>4</a:t>
            </a:r>
            <a:endParaRPr/>
          </a:p>
        </p:txBody>
      </p:sp>
      <p:sp>
        <p:nvSpPr>
          <p:cNvPr id="389" name="Google Shape;389;p13"/>
          <p:cNvSpPr txBox="1"/>
          <p:nvPr/>
        </p:nvSpPr>
        <p:spPr>
          <a:xfrm>
            <a:off x="6257926" y="3200400"/>
            <a:ext cx="567784"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Paul </a:t>
            </a:r>
            <a:r>
              <a:rPr lang="en-US" sz="1050" b="0" i="0" u="none" strike="noStrike" cap="none">
                <a:solidFill>
                  <a:srgbClr val="CC0000"/>
                </a:solidFill>
                <a:latin typeface="Arial"/>
                <a:ea typeface="Arial"/>
                <a:cs typeface="Arial"/>
                <a:sym typeface="Arial"/>
              </a:rPr>
              <a:t>5</a:t>
            </a:r>
            <a:endParaRPr/>
          </a:p>
        </p:txBody>
      </p:sp>
      <p:cxnSp>
        <p:nvCxnSpPr>
          <p:cNvPr id="390" name="Google Shape;390;p13"/>
          <p:cNvCxnSpPr/>
          <p:nvPr/>
        </p:nvCxnSpPr>
        <p:spPr>
          <a:xfrm rot="10800000" flipH="1">
            <a:off x="4229100" y="1943100"/>
            <a:ext cx="628650" cy="571500"/>
          </a:xfrm>
          <a:prstGeom prst="straightConnector1">
            <a:avLst/>
          </a:prstGeom>
          <a:noFill/>
          <a:ln w="9525" cap="flat" cmpd="sng">
            <a:solidFill>
              <a:schemeClr val="dk1"/>
            </a:solidFill>
            <a:prstDash val="solid"/>
            <a:round/>
            <a:headEnd type="none" w="med" len="med"/>
            <a:tailEnd type="triangle" w="med" len="med"/>
          </a:ln>
        </p:spPr>
      </p:cxnSp>
      <p:cxnSp>
        <p:nvCxnSpPr>
          <p:cNvPr id="391" name="Google Shape;391;p13"/>
          <p:cNvCxnSpPr/>
          <p:nvPr/>
        </p:nvCxnSpPr>
        <p:spPr>
          <a:xfrm rot="10800000" flipH="1">
            <a:off x="4171950" y="1943100"/>
            <a:ext cx="1828800" cy="571500"/>
          </a:xfrm>
          <a:prstGeom prst="straightConnector1">
            <a:avLst/>
          </a:prstGeom>
          <a:noFill/>
          <a:ln w="9525" cap="flat" cmpd="sng">
            <a:solidFill>
              <a:schemeClr val="dk1"/>
            </a:solidFill>
            <a:prstDash val="solid"/>
            <a:round/>
            <a:headEnd type="none" w="med" len="med"/>
            <a:tailEnd type="triangle" w="med" len="med"/>
          </a:ln>
        </p:spPr>
      </p:cxnSp>
      <p:cxnSp>
        <p:nvCxnSpPr>
          <p:cNvPr id="392" name="Google Shape;392;p13"/>
          <p:cNvCxnSpPr/>
          <p:nvPr/>
        </p:nvCxnSpPr>
        <p:spPr>
          <a:xfrm rot="10800000">
            <a:off x="6115050" y="1943100"/>
            <a:ext cx="742950" cy="457200"/>
          </a:xfrm>
          <a:prstGeom prst="straightConnector1">
            <a:avLst/>
          </a:prstGeom>
          <a:noFill/>
          <a:ln w="9525" cap="flat" cmpd="sng">
            <a:solidFill>
              <a:schemeClr val="dk1"/>
            </a:solidFill>
            <a:prstDash val="solid"/>
            <a:round/>
            <a:headEnd type="none" w="med" len="med"/>
            <a:tailEnd type="triangle" w="med" len="med"/>
          </a:ln>
        </p:spPr>
      </p:cxnSp>
      <p:cxnSp>
        <p:nvCxnSpPr>
          <p:cNvPr id="393" name="Google Shape;393;p13"/>
          <p:cNvCxnSpPr/>
          <p:nvPr/>
        </p:nvCxnSpPr>
        <p:spPr>
          <a:xfrm rot="10800000">
            <a:off x="4972050" y="1943100"/>
            <a:ext cx="1885950" cy="514350"/>
          </a:xfrm>
          <a:prstGeom prst="straightConnector1">
            <a:avLst/>
          </a:prstGeom>
          <a:noFill/>
          <a:ln w="9525" cap="flat" cmpd="sng">
            <a:solidFill>
              <a:schemeClr val="dk1"/>
            </a:solidFill>
            <a:prstDash val="solid"/>
            <a:round/>
            <a:headEnd type="none" w="med" len="med"/>
            <a:tailEnd type="triangle" w="med" len="med"/>
          </a:ln>
        </p:spPr>
      </p:cxnSp>
      <p:cxnSp>
        <p:nvCxnSpPr>
          <p:cNvPr id="394" name="Google Shape;394;p13"/>
          <p:cNvCxnSpPr/>
          <p:nvPr/>
        </p:nvCxnSpPr>
        <p:spPr>
          <a:xfrm>
            <a:off x="4171950" y="2514600"/>
            <a:ext cx="742950" cy="742950"/>
          </a:xfrm>
          <a:prstGeom prst="straightConnector1">
            <a:avLst/>
          </a:prstGeom>
          <a:noFill/>
          <a:ln w="9525" cap="flat" cmpd="sng">
            <a:solidFill>
              <a:schemeClr val="dk1"/>
            </a:solidFill>
            <a:prstDash val="solid"/>
            <a:round/>
            <a:headEnd type="none" w="med" len="med"/>
            <a:tailEnd type="triangle" w="med" len="med"/>
          </a:ln>
        </p:spPr>
      </p:cxnSp>
      <p:cxnSp>
        <p:nvCxnSpPr>
          <p:cNvPr id="395" name="Google Shape;395;p13"/>
          <p:cNvCxnSpPr/>
          <p:nvPr/>
        </p:nvCxnSpPr>
        <p:spPr>
          <a:xfrm>
            <a:off x="4171950" y="2514600"/>
            <a:ext cx="2000250" cy="742950"/>
          </a:xfrm>
          <a:prstGeom prst="straightConnector1">
            <a:avLst/>
          </a:prstGeom>
          <a:noFill/>
          <a:ln w="9525" cap="flat" cmpd="sng">
            <a:solidFill>
              <a:schemeClr val="dk1"/>
            </a:solidFill>
            <a:prstDash val="solid"/>
            <a:round/>
            <a:headEnd type="none" w="med" len="med"/>
            <a:tailEnd type="triangle" w="med" len="med"/>
          </a:ln>
        </p:spPr>
      </p:cxnSp>
      <p:cxnSp>
        <p:nvCxnSpPr>
          <p:cNvPr id="396" name="Google Shape;396;p13"/>
          <p:cNvCxnSpPr/>
          <p:nvPr/>
        </p:nvCxnSpPr>
        <p:spPr>
          <a:xfrm flipH="1">
            <a:off x="4972050" y="2457450"/>
            <a:ext cx="1885950" cy="800100"/>
          </a:xfrm>
          <a:prstGeom prst="straightConnector1">
            <a:avLst/>
          </a:prstGeom>
          <a:noFill/>
          <a:ln w="9525" cap="flat" cmpd="sng">
            <a:solidFill>
              <a:schemeClr val="dk1"/>
            </a:solidFill>
            <a:prstDash val="solid"/>
            <a:round/>
            <a:headEnd type="none" w="med" len="med"/>
            <a:tailEnd type="triangle" w="med" len="med"/>
          </a:ln>
        </p:spPr>
      </p:cxnSp>
      <p:cxnSp>
        <p:nvCxnSpPr>
          <p:cNvPr id="397" name="Google Shape;397;p13"/>
          <p:cNvCxnSpPr/>
          <p:nvPr/>
        </p:nvCxnSpPr>
        <p:spPr>
          <a:xfrm flipH="1">
            <a:off x="6286500" y="2457450"/>
            <a:ext cx="628650" cy="742950"/>
          </a:xfrm>
          <a:prstGeom prst="straightConnector1">
            <a:avLst/>
          </a:prstGeom>
          <a:noFill/>
          <a:ln w="9525" cap="flat" cmpd="sng">
            <a:solidFill>
              <a:schemeClr val="dk1"/>
            </a:solidFill>
            <a:prstDash val="solid"/>
            <a:round/>
            <a:headEnd type="none" w="med" len="med"/>
            <a:tailEnd type="triangle" w="med" len="med"/>
          </a:ln>
        </p:spPr>
      </p:cxnSp>
      <p:cxnSp>
        <p:nvCxnSpPr>
          <p:cNvPr id="398" name="Google Shape;398;p13"/>
          <p:cNvCxnSpPr/>
          <p:nvPr/>
        </p:nvCxnSpPr>
        <p:spPr>
          <a:xfrm rot="10800000">
            <a:off x="4914900" y="2000250"/>
            <a:ext cx="0" cy="1200150"/>
          </a:xfrm>
          <a:prstGeom prst="straightConnector1">
            <a:avLst/>
          </a:prstGeom>
          <a:noFill/>
          <a:ln w="9525" cap="flat" cmpd="sng">
            <a:solidFill>
              <a:schemeClr val="dk1"/>
            </a:solidFill>
            <a:prstDash val="solid"/>
            <a:round/>
            <a:headEnd type="none" w="med" len="med"/>
            <a:tailEnd type="triangle" w="med" len="med"/>
          </a:ln>
        </p:spPr>
      </p:cxnSp>
      <p:cxnSp>
        <p:nvCxnSpPr>
          <p:cNvPr id="399" name="Google Shape;399;p13"/>
          <p:cNvCxnSpPr/>
          <p:nvPr/>
        </p:nvCxnSpPr>
        <p:spPr>
          <a:xfrm rot="10800000">
            <a:off x="6115050" y="2000250"/>
            <a:ext cx="171450" cy="1200150"/>
          </a:xfrm>
          <a:prstGeom prst="straightConnector1">
            <a:avLst/>
          </a:prstGeom>
          <a:noFill/>
          <a:ln w="9525" cap="flat" cmpd="sng">
            <a:solidFill>
              <a:schemeClr val="dk1"/>
            </a:solidFill>
            <a:prstDash val="solid"/>
            <a:round/>
            <a:headEnd type="none" w="med" len="med"/>
            <a:tailEnd type="triangle" w="med" len="med"/>
          </a:ln>
        </p:spPr>
      </p:cxnSp>
      <p:cxnSp>
        <p:nvCxnSpPr>
          <p:cNvPr id="400" name="Google Shape;400;p13"/>
          <p:cNvCxnSpPr/>
          <p:nvPr/>
        </p:nvCxnSpPr>
        <p:spPr>
          <a:xfrm rot="10800000" flipH="1">
            <a:off x="4972050" y="2000250"/>
            <a:ext cx="1028700" cy="1200150"/>
          </a:xfrm>
          <a:prstGeom prst="straightConnector1">
            <a:avLst/>
          </a:prstGeom>
          <a:noFill/>
          <a:ln w="9525" cap="flat" cmpd="sng">
            <a:solidFill>
              <a:schemeClr val="dk1"/>
            </a:solidFill>
            <a:prstDash val="solid"/>
            <a:round/>
            <a:headEnd type="none" w="med" len="med"/>
            <a:tailEnd type="triangle" w="med" len="med"/>
          </a:ln>
        </p:spPr>
      </p:cxnSp>
      <p:cxnSp>
        <p:nvCxnSpPr>
          <p:cNvPr id="401" name="Google Shape;401;p13"/>
          <p:cNvCxnSpPr/>
          <p:nvPr/>
        </p:nvCxnSpPr>
        <p:spPr>
          <a:xfrm rot="10800000">
            <a:off x="4914900" y="1943100"/>
            <a:ext cx="1314450" cy="1257300"/>
          </a:xfrm>
          <a:prstGeom prst="straightConnector1">
            <a:avLst/>
          </a:prstGeom>
          <a:noFill/>
          <a:ln w="9525" cap="flat" cmpd="sng">
            <a:solidFill>
              <a:schemeClr val="dk1"/>
            </a:solidFill>
            <a:prstDash val="solid"/>
            <a:round/>
            <a:headEnd type="none" w="med" len="med"/>
            <a:tailEnd type="triangle" w="med" len="med"/>
          </a:ln>
        </p:spPr>
      </p:cxnSp>
      <p:sp>
        <p:nvSpPr>
          <p:cNvPr id="402" name="Google Shape;402;p13"/>
          <p:cNvSpPr txBox="1"/>
          <p:nvPr/>
        </p:nvSpPr>
        <p:spPr>
          <a:xfrm>
            <a:off x="2027427" y="1885950"/>
            <a:ext cx="1569661" cy="1754326"/>
          </a:xfrm>
          <a:prstGeom prst="rect">
            <a:avLst/>
          </a:prstGeom>
          <a:noFill/>
          <a:ln>
            <a:noFill/>
          </a:ln>
        </p:spPr>
        <p:txBody>
          <a:bodyPr spcFirstLastPara="1" wrap="square" lIns="91425" tIns="45700" rIns="91425" bIns="45700" anchor="t" anchorCtr="0">
            <a:spAutoFit/>
          </a:bodyPr>
          <a:lstStyle/>
          <a:p>
            <a:pPr marL="457200" marR="0" lvl="0" indent="-457200" algn="ctr" rtl="0">
              <a:lnSpc>
                <a:spcPct val="100000"/>
              </a:lnSpc>
              <a:spcBef>
                <a:spcPts val="0"/>
              </a:spcBef>
              <a:spcAft>
                <a:spcPts val="0"/>
              </a:spcAft>
              <a:buNone/>
            </a:pPr>
            <a:r>
              <a:rPr lang="en-US" sz="1800" b="0" i="0" u="none" strike="noStrike" cap="none">
                <a:solidFill>
                  <a:schemeClr val="dk1"/>
                </a:solidFill>
                <a:latin typeface="Times New Roman"/>
                <a:ea typeface="Times New Roman"/>
                <a:cs typeface="Times New Roman"/>
                <a:sym typeface="Times New Roman"/>
              </a:rPr>
              <a:t>0  0  0  0  0  0</a:t>
            </a:r>
            <a:endParaRPr/>
          </a:p>
          <a:p>
            <a:pPr marL="457200" marR="0" lvl="0" indent="-457200" algn="ctr" rtl="0">
              <a:lnSpc>
                <a:spcPct val="100000"/>
              </a:lnSpc>
              <a:spcBef>
                <a:spcPts val="0"/>
              </a:spcBef>
              <a:spcAft>
                <a:spcPts val="0"/>
              </a:spcAft>
              <a:buNone/>
            </a:pPr>
            <a:r>
              <a:rPr lang="en-US" sz="1800" b="0" i="0" u="none" strike="noStrike" cap="none">
                <a:solidFill>
                  <a:schemeClr val="dk1"/>
                </a:solidFill>
                <a:latin typeface="Times New Roman"/>
                <a:ea typeface="Times New Roman"/>
                <a:cs typeface="Times New Roman"/>
                <a:sym typeface="Times New Roman"/>
              </a:rPr>
              <a:t>0  0  0  0  0  0</a:t>
            </a:r>
            <a:endParaRPr/>
          </a:p>
          <a:p>
            <a:pPr marL="457200" marR="0" lvl="0" indent="-457200" algn="ctr" rtl="0">
              <a:lnSpc>
                <a:spcPct val="100000"/>
              </a:lnSpc>
              <a:spcBef>
                <a:spcPts val="0"/>
              </a:spcBef>
              <a:spcAft>
                <a:spcPts val="0"/>
              </a:spcAft>
              <a:buNone/>
            </a:pPr>
            <a:r>
              <a:rPr lang="en-US" sz="1800" b="0" i="0" u="none" strike="noStrike" cap="none">
                <a:solidFill>
                  <a:schemeClr val="dk1"/>
                </a:solidFill>
                <a:latin typeface="Times New Roman"/>
                <a:ea typeface="Times New Roman"/>
                <a:cs typeface="Times New Roman"/>
                <a:sym typeface="Times New Roman"/>
              </a:rPr>
              <a:t>1  1  0  0  1  1</a:t>
            </a:r>
            <a:endParaRPr/>
          </a:p>
          <a:p>
            <a:pPr marL="457200" marR="0" lvl="0" indent="-457200" algn="ctr" rtl="0">
              <a:lnSpc>
                <a:spcPct val="100000"/>
              </a:lnSpc>
              <a:spcBef>
                <a:spcPts val="0"/>
              </a:spcBef>
              <a:spcAft>
                <a:spcPts val="0"/>
              </a:spcAft>
              <a:buNone/>
            </a:pPr>
            <a:r>
              <a:rPr lang="en-US" sz="1800" b="0" i="0" u="none" strike="noStrike" cap="none">
                <a:solidFill>
                  <a:schemeClr val="dk1"/>
                </a:solidFill>
                <a:latin typeface="Times New Roman"/>
                <a:ea typeface="Times New Roman"/>
                <a:cs typeface="Times New Roman"/>
                <a:sym typeface="Times New Roman"/>
              </a:rPr>
              <a:t>1  1  0  0  1  1</a:t>
            </a:r>
            <a:endParaRPr/>
          </a:p>
          <a:p>
            <a:pPr marL="457200" marR="0" lvl="0" indent="-457200" algn="ctr" rtl="0">
              <a:lnSpc>
                <a:spcPct val="100000"/>
              </a:lnSpc>
              <a:spcBef>
                <a:spcPts val="0"/>
              </a:spcBef>
              <a:spcAft>
                <a:spcPts val="0"/>
              </a:spcAft>
              <a:buNone/>
            </a:pPr>
            <a:r>
              <a:rPr lang="en-US" sz="1800" b="0" i="0" u="none" strike="noStrike" cap="none">
                <a:solidFill>
                  <a:schemeClr val="dk1"/>
                </a:solidFill>
                <a:latin typeface="Times New Roman"/>
                <a:ea typeface="Times New Roman"/>
                <a:cs typeface="Times New Roman"/>
                <a:sym typeface="Times New Roman"/>
              </a:rPr>
              <a:t> 1  1  0  0  0  0 </a:t>
            </a:r>
            <a:endParaRPr/>
          </a:p>
          <a:p>
            <a:pPr marL="457200" marR="0" lvl="0" indent="-457200" algn="ctr" rtl="0">
              <a:lnSpc>
                <a:spcPct val="100000"/>
              </a:lnSpc>
              <a:spcBef>
                <a:spcPts val="0"/>
              </a:spcBef>
              <a:spcAft>
                <a:spcPts val="0"/>
              </a:spcAft>
              <a:buNone/>
            </a:pPr>
            <a:r>
              <a:rPr lang="en-US" sz="1800" b="0" i="0" u="none" strike="noStrike" cap="none">
                <a:solidFill>
                  <a:schemeClr val="dk1"/>
                </a:solidFill>
                <a:latin typeface="Times New Roman"/>
                <a:ea typeface="Times New Roman"/>
                <a:cs typeface="Times New Roman"/>
                <a:sym typeface="Times New Roman"/>
              </a:rPr>
              <a:t>1  1  0  0  0  0</a:t>
            </a:r>
            <a:endParaRPr/>
          </a:p>
        </p:txBody>
      </p:sp>
      <p:cxnSp>
        <p:nvCxnSpPr>
          <p:cNvPr id="403" name="Google Shape;403;p13"/>
          <p:cNvCxnSpPr/>
          <p:nvPr/>
        </p:nvCxnSpPr>
        <p:spPr>
          <a:xfrm rot="10800000">
            <a:off x="2085975" y="1828800"/>
            <a:ext cx="57150" cy="0"/>
          </a:xfrm>
          <a:prstGeom prst="straightConnector1">
            <a:avLst/>
          </a:prstGeom>
          <a:noFill/>
          <a:ln w="9525" cap="flat" cmpd="sng">
            <a:solidFill>
              <a:schemeClr val="dk1"/>
            </a:solidFill>
            <a:prstDash val="solid"/>
            <a:round/>
            <a:headEnd type="none" w="med" len="med"/>
            <a:tailEnd type="none" w="med" len="med"/>
          </a:ln>
        </p:spPr>
      </p:cxnSp>
      <p:cxnSp>
        <p:nvCxnSpPr>
          <p:cNvPr id="404" name="Google Shape;404;p13"/>
          <p:cNvCxnSpPr/>
          <p:nvPr/>
        </p:nvCxnSpPr>
        <p:spPr>
          <a:xfrm flipH="1">
            <a:off x="2057400" y="1828800"/>
            <a:ext cx="28575" cy="1714500"/>
          </a:xfrm>
          <a:prstGeom prst="straightConnector1">
            <a:avLst/>
          </a:prstGeom>
          <a:noFill/>
          <a:ln w="9525" cap="flat" cmpd="sng">
            <a:solidFill>
              <a:schemeClr val="dk1"/>
            </a:solidFill>
            <a:prstDash val="solid"/>
            <a:round/>
            <a:headEnd type="none" w="med" len="med"/>
            <a:tailEnd type="none" w="med" len="med"/>
          </a:ln>
        </p:spPr>
      </p:cxnSp>
      <p:cxnSp>
        <p:nvCxnSpPr>
          <p:cNvPr id="405" name="Google Shape;405;p13"/>
          <p:cNvCxnSpPr/>
          <p:nvPr/>
        </p:nvCxnSpPr>
        <p:spPr>
          <a:xfrm>
            <a:off x="2057400" y="3543300"/>
            <a:ext cx="114300" cy="0"/>
          </a:xfrm>
          <a:prstGeom prst="straightConnector1">
            <a:avLst/>
          </a:prstGeom>
          <a:noFill/>
          <a:ln w="9525" cap="flat" cmpd="sng">
            <a:solidFill>
              <a:schemeClr val="dk1"/>
            </a:solidFill>
            <a:prstDash val="solid"/>
            <a:round/>
            <a:headEnd type="none" w="med" len="med"/>
            <a:tailEnd type="none" w="med" len="med"/>
          </a:ln>
        </p:spPr>
      </p:cxnSp>
      <p:cxnSp>
        <p:nvCxnSpPr>
          <p:cNvPr id="406" name="Google Shape;406;p13"/>
          <p:cNvCxnSpPr/>
          <p:nvPr/>
        </p:nvCxnSpPr>
        <p:spPr>
          <a:xfrm>
            <a:off x="3429000" y="1828800"/>
            <a:ext cx="114300" cy="0"/>
          </a:xfrm>
          <a:prstGeom prst="straightConnector1">
            <a:avLst/>
          </a:prstGeom>
          <a:noFill/>
          <a:ln w="9525" cap="flat" cmpd="sng">
            <a:solidFill>
              <a:schemeClr val="dk1"/>
            </a:solidFill>
            <a:prstDash val="solid"/>
            <a:round/>
            <a:headEnd type="none" w="med" len="med"/>
            <a:tailEnd type="none" w="med" len="med"/>
          </a:ln>
        </p:spPr>
      </p:cxnSp>
      <p:cxnSp>
        <p:nvCxnSpPr>
          <p:cNvPr id="407" name="Google Shape;407;p13"/>
          <p:cNvCxnSpPr/>
          <p:nvPr/>
        </p:nvCxnSpPr>
        <p:spPr>
          <a:xfrm>
            <a:off x="3543300" y="1828800"/>
            <a:ext cx="0" cy="1714500"/>
          </a:xfrm>
          <a:prstGeom prst="straightConnector1">
            <a:avLst/>
          </a:prstGeom>
          <a:noFill/>
          <a:ln w="9525" cap="flat" cmpd="sng">
            <a:solidFill>
              <a:schemeClr val="dk1"/>
            </a:solidFill>
            <a:prstDash val="solid"/>
            <a:round/>
            <a:headEnd type="none" w="med" len="med"/>
            <a:tailEnd type="none" w="med" len="med"/>
          </a:ln>
        </p:spPr>
      </p:cxnSp>
      <p:cxnSp>
        <p:nvCxnSpPr>
          <p:cNvPr id="408" name="Google Shape;408;p13"/>
          <p:cNvCxnSpPr/>
          <p:nvPr/>
        </p:nvCxnSpPr>
        <p:spPr>
          <a:xfrm rot="10800000">
            <a:off x="3371850" y="3543300"/>
            <a:ext cx="171450" cy="0"/>
          </a:xfrm>
          <a:prstGeom prst="straightConnector1">
            <a:avLst/>
          </a:prstGeom>
          <a:noFill/>
          <a:ln w="9525" cap="flat" cmpd="sng">
            <a:solidFill>
              <a:schemeClr val="dk1"/>
            </a:solidFill>
            <a:prstDash val="solid"/>
            <a:round/>
            <a:headEnd type="none" w="med" len="med"/>
            <a:tailEnd type="none" w="med" len="med"/>
          </a:ln>
        </p:spPr>
      </p:cxnSp>
      <p:sp>
        <p:nvSpPr>
          <p:cNvPr id="409" name="Google Shape;409;p13"/>
          <p:cNvSpPr txBox="1"/>
          <p:nvPr/>
        </p:nvSpPr>
        <p:spPr>
          <a:xfrm>
            <a:off x="1600200" y="2286000"/>
            <a:ext cx="389850"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A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g19b4b6f8dcc_0_40"/>
          <p:cNvSpPr txBox="1">
            <a:spLocks noGrp="1"/>
          </p:cNvSpPr>
          <p:nvPr>
            <p:ph type="title"/>
          </p:nvPr>
        </p:nvSpPr>
        <p:spPr>
          <a:xfrm>
            <a:off x="1944694" y="468083"/>
            <a:ext cx="6684000" cy="9609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en-US"/>
              <a:t>Example</a:t>
            </a:r>
            <a:endParaRPr/>
          </a:p>
        </p:txBody>
      </p:sp>
      <p:sp>
        <p:nvSpPr>
          <p:cNvPr id="415" name="Google Shape;415;g19b4b6f8dcc_0_40"/>
          <p:cNvSpPr txBox="1">
            <a:spLocks noGrp="1"/>
          </p:cNvSpPr>
          <p:nvPr>
            <p:ph type="body" idx="1"/>
          </p:nvPr>
        </p:nvSpPr>
        <p:spPr>
          <a:xfrm>
            <a:off x="1533109" y="1206275"/>
            <a:ext cx="6686700" cy="2833200"/>
          </a:xfrm>
          <a:prstGeom prst="rect">
            <a:avLst/>
          </a:prstGeom>
        </p:spPr>
        <p:txBody>
          <a:bodyPr spcFirstLastPara="1" wrap="square" lIns="68575" tIns="34275" rIns="68575" bIns="34275" anchor="t" anchorCtr="0">
            <a:normAutofit/>
          </a:bodyPr>
          <a:lstStyle/>
          <a:p>
            <a:pPr marL="0" lvl="0" indent="0" algn="l" rtl="0">
              <a:lnSpc>
                <a:spcPct val="115000"/>
              </a:lnSpc>
              <a:spcBef>
                <a:spcPts val="0"/>
              </a:spcBef>
              <a:spcAft>
                <a:spcPts val="0"/>
              </a:spcAft>
              <a:buNone/>
            </a:pPr>
            <a:r>
              <a:rPr lang="en-US" sz="1200">
                <a:solidFill>
                  <a:schemeClr val="dk1"/>
                </a:solidFill>
                <a:highlight>
                  <a:srgbClr val="FFFFFF"/>
                </a:highlight>
                <a:latin typeface="Roboto"/>
                <a:ea typeface="Roboto"/>
                <a:cs typeface="Roboto"/>
                <a:sym typeface="Roboto"/>
              </a:rPr>
              <a:t>Undirected Graph Representation</a:t>
            </a:r>
            <a:endParaRPr sz="1200">
              <a:solidFill>
                <a:schemeClr val="dk1"/>
              </a:solidFill>
              <a:highlight>
                <a:srgbClr val="FFFFFF"/>
              </a:highlight>
              <a:latin typeface="Roboto"/>
              <a:ea typeface="Roboto"/>
              <a:cs typeface="Roboto"/>
              <a:sym typeface="Roboto"/>
            </a:endParaRPr>
          </a:p>
          <a:p>
            <a:pPr marL="0" lvl="0" indent="0" algn="l" rtl="0">
              <a:spcBef>
                <a:spcPts val="1200"/>
              </a:spcBef>
              <a:spcAft>
                <a:spcPts val="0"/>
              </a:spcAft>
              <a:buNone/>
            </a:pPr>
            <a:endParaRPr/>
          </a:p>
        </p:txBody>
      </p:sp>
      <p:sp>
        <p:nvSpPr>
          <p:cNvPr id="416" name="Google Shape;416;g19b4b6f8dcc_0_40"/>
          <p:cNvSpPr txBox="1"/>
          <p:nvPr/>
        </p:nvSpPr>
        <p:spPr>
          <a:xfrm>
            <a:off x="5628700" y="1077750"/>
            <a:ext cx="3000000" cy="72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200">
                <a:solidFill>
                  <a:schemeClr val="dk1"/>
                </a:solidFill>
                <a:highlight>
                  <a:srgbClr val="FFFFFF"/>
                </a:highlight>
                <a:latin typeface="Roboto"/>
                <a:ea typeface="Roboto"/>
                <a:cs typeface="Roboto"/>
                <a:sym typeface="Roboto"/>
              </a:rPr>
              <a:t>Directed Graph Representation</a:t>
            </a:r>
            <a:endParaRPr sz="1200">
              <a:solidFill>
                <a:schemeClr val="dk1"/>
              </a:solidFill>
              <a:highlight>
                <a:srgbClr val="FFFFFF"/>
              </a:highlight>
              <a:latin typeface="Roboto"/>
              <a:ea typeface="Roboto"/>
              <a:cs typeface="Roboto"/>
              <a:sym typeface="Roboto"/>
            </a:endParaRPr>
          </a:p>
          <a:p>
            <a:pPr marL="0" lvl="0" indent="0" algn="l" rtl="0">
              <a:lnSpc>
                <a:spcPct val="115000"/>
              </a:lnSpc>
              <a:spcBef>
                <a:spcPts val="1200"/>
              </a:spcBef>
              <a:spcAft>
                <a:spcPts val="0"/>
              </a:spcAft>
              <a:buNone/>
            </a:pPr>
            <a:endParaRPr sz="1100">
              <a:solidFill>
                <a:schemeClr val="dk1"/>
              </a:solidFill>
            </a:endParaRPr>
          </a:p>
        </p:txBody>
      </p:sp>
      <p:pic>
        <p:nvPicPr>
          <p:cNvPr id="417" name="Google Shape;417;g19b4b6f8dcc_0_40"/>
          <p:cNvPicPr preferRelativeResize="0"/>
          <p:nvPr/>
        </p:nvPicPr>
        <p:blipFill>
          <a:blip r:embed="rId3">
            <a:alphaModFix/>
          </a:blip>
          <a:stretch>
            <a:fillRect/>
          </a:stretch>
        </p:blipFill>
        <p:spPr>
          <a:xfrm>
            <a:off x="1589763" y="1385875"/>
            <a:ext cx="2181225" cy="2371725"/>
          </a:xfrm>
          <a:prstGeom prst="rect">
            <a:avLst/>
          </a:prstGeom>
          <a:noFill/>
          <a:ln>
            <a:noFill/>
          </a:ln>
        </p:spPr>
      </p:pic>
      <p:pic>
        <p:nvPicPr>
          <p:cNvPr id="418" name="Google Shape;418;g19b4b6f8dcc_0_40"/>
          <p:cNvPicPr preferRelativeResize="0"/>
          <p:nvPr/>
        </p:nvPicPr>
        <p:blipFill>
          <a:blip r:embed="rId4">
            <a:alphaModFix/>
          </a:blip>
          <a:stretch>
            <a:fillRect/>
          </a:stretch>
        </p:blipFill>
        <p:spPr>
          <a:xfrm>
            <a:off x="5628700" y="1385875"/>
            <a:ext cx="2250538" cy="2371725"/>
          </a:xfrm>
          <a:prstGeom prst="rect">
            <a:avLst/>
          </a:prstGeom>
          <a:noFill/>
          <a:ln>
            <a:noFill/>
          </a:ln>
        </p:spPr>
      </p:pic>
      <p:pic>
        <p:nvPicPr>
          <p:cNvPr id="419" name="Google Shape;419;g19b4b6f8dcc_0_40"/>
          <p:cNvPicPr preferRelativeResize="0"/>
          <p:nvPr/>
        </p:nvPicPr>
        <p:blipFill>
          <a:blip r:embed="rId5">
            <a:alphaModFix/>
          </a:blip>
          <a:stretch>
            <a:fillRect/>
          </a:stretch>
        </p:blipFill>
        <p:spPr>
          <a:xfrm>
            <a:off x="3369088" y="3315425"/>
            <a:ext cx="1952625" cy="1790700"/>
          </a:xfrm>
          <a:prstGeom prst="rect">
            <a:avLst/>
          </a:prstGeom>
          <a:noFill/>
          <a:ln>
            <a:noFill/>
          </a:ln>
        </p:spPr>
      </p:pic>
      <p:pic>
        <p:nvPicPr>
          <p:cNvPr id="420" name="Google Shape;420;g19b4b6f8dcc_0_40"/>
          <p:cNvPicPr preferRelativeResize="0"/>
          <p:nvPr/>
        </p:nvPicPr>
        <p:blipFill>
          <a:blip r:embed="rId6">
            <a:alphaModFix/>
          </a:blip>
          <a:stretch>
            <a:fillRect/>
          </a:stretch>
        </p:blipFill>
        <p:spPr>
          <a:xfrm>
            <a:off x="6991350" y="3390900"/>
            <a:ext cx="2152650" cy="1752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0"/>
                                        </p:tgtEl>
                                        <p:attrNameLst>
                                          <p:attrName>style.visibility</p:attrName>
                                        </p:attrNameLst>
                                      </p:cBhvr>
                                      <p:to>
                                        <p:strVal val="visible"/>
                                      </p:to>
                                    </p:set>
                                    <p:animEffect transition="in" filter="fade">
                                      <p:cBhvr>
                                        <p:cTn id="7" dur="1000"/>
                                        <p:tgtEl>
                                          <p:spTgt spid="4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0"/>
                                        </p:tgtEl>
                                        <p:attrNameLst>
                                          <p:attrName>style.visibility</p:attrName>
                                        </p:attrNameLst>
                                      </p:cBhvr>
                                      <p:to>
                                        <p:strVal val="visible"/>
                                      </p:to>
                                    </p:set>
                                    <p:animEffect transition="in" filter="fade">
                                      <p:cBhvr>
                                        <p:cTn id="12" dur="1000"/>
                                        <p:tgtEl>
                                          <p:spTgt spid="420"/>
                                        </p:tgtEl>
                                      </p:cBhvr>
                                    </p:animEffect>
                                  </p:childTnLst>
                                </p:cTn>
                              </p:par>
                              <p:par>
                                <p:cTn id="13" presetID="10" presetClass="entr" presetSubtype="0" fill="hold" nodeType="withEffect">
                                  <p:stCondLst>
                                    <p:cond delay="0"/>
                                  </p:stCondLst>
                                  <p:childTnLst>
                                    <p:set>
                                      <p:cBhvr>
                                        <p:cTn id="14" dur="1" fill="hold">
                                          <p:stCondLst>
                                            <p:cond delay="0"/>
                                          </p:stCondLst>
                                        </p:cTn>
                                        <p:tgtEl>
                                          <p:spTgt spid="419"/>
                                        </p:tgtEl>
                                        <p:attrNameLst>
                                          <p:attrName>style.visibility</p:attrName>
                                        </p:attrNameLst>
                                      </p:cBhvr>
                                      <p:to>
                                        <p:strVal val="visible"/>
                                      </p:to>
                                    </p:set>
                                    <p:animEffect transition="in" filter="fade">
                                      <p:cBhvr>
                                        <p:cTn id="15" dur="1000"/>
                                        <p:tgtEl>
                                          <p:spTgt spid="4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g19b4b6f8dcc_0_54"/>
          <p:cNvSpPr txBox="1">
            <a:spLocks noGrp="1"/>
          </p:cNvSpPr>
          <p:nvPr>
            <p:ph type="title"/>
          </p:nvPr>
        </p:nvSpPr>
        <p:spPr>
          <a:xfrm>
            <a:off x="1944694" y="468083"/>
            <a:ext cx="6684000" cy="9609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en-US"/>
              <a:t>Example</a:t>
            </a:r>
            <a:endParaRPr/>
          </a:p>
        </p:txBody>
      </p:sp>
      <p:pic>
        <p:nvPicPr>
          <p:cNvPr id="426" name="Google Shape;426;g19b4b6f8dcc_0_54"/>
          <p:cNvPicPr preferRelativeResize="0"/>
          <p:nvPr/>
        </p:nvPicPr>
        <p:blipFill>
          <a:blip r:embed="rId3">
            <a:alphaModFix/>
          </a:blip>
          <a:stretch>
            <a:fillRect/>
          </a:stretch>
        </p:blipFill>
        <p:spPr>
          <a:xfrm>
            <a:off x="1312575" y="1107338"/>
            <a:ext cx="2838450" cy="2619375"/>
          </a:xfrm>
          <a:prstGeom prst="rect">
            <a:avLst/>
          </a:prstGeom>
          <a:noFill/>
          <a:ln>
            <a:noFill/>
          </a:ln>
        </p:spPr>
      </p:pic>
      <p:pic>
        <p:nvPicPr>
          <p:cNvPr id="427" name="Google Shape;427;g19b4b6f8dcc_0_54"/>
          <p:cNvPicPr preferRelativeResize="0"/>
          <p:nvPr/>
        </p:nvPicPr>
        <p:blipFill>
          <a:blip r:embed="rId4">
            <a:alphaModFix/>
          </a:blip>
          <a:stretch>
            <a:fillRect/>
          </a:stretch>
        </p:blipFill>
        <p:spPr>
          <a:xfrm>
            <a:off x="4303425" y="1581383"/>
            <a:ext cx="2324100" cy="21431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7"/>
                                        </p:tgtEl>
                                        <p:attrNameLst>
                                          <p:attrName>style.visibility</p:attrName>
                                        </p:attrNameLst>
                                      </p:cBhvr>
                                      <p:to>
                                        <p:strVal val="visible"/>
                                      </p:to>
                                    </p:set>
                                    <p:animEffect transition="in" filter="fade">
                                      <p:cBhvr>
                                        <p:cTn id="7" dur="1000"/>
                                        <p:tgtEl>
                                          <p:spTgt spid="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14"/>
          <p:cNvSpPr txBox="1">
            <a:spLocks noGrp="1"/>
          </p:cNvSpPr>
          <p:nvPr>
            <p:ph type="ftr" idx="11"/>
          </p:nvPr>
        </p:nvSpPr>
        <p:spPr>
          <a:xfrm>
            <a:off x="1941909" y="4601856"/>
            <a:ext cx="57150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1100"/>
              <a:buNone/>
            </a:pPr>
            <a:r>
              <a:rPr lang="en-US"/>
              <a:t>CS 103</a:t>
            </a:r>
            <a:endParaRPr/>
          </a:p>
        </p:txBody>
      </p:sp>
      <p:sp>
        <p:nvSpPr>
          <p:cNvPr id="433" name="Google Shape;433;p14"/>
          <p:cNvSpPr txBox="1">
            <a:spLocks noGrp="1"/>
          </p:cNvSpPr>
          <p:nvPr>
            <p:ph type="sldNum" idx="12"/>
          </p:nvPr>
        </p:nvSpPr>
        <p:spPr>
          <a:xfrm>
            <a:off x="398859" y="590837"/>
            <a:ext cx="5847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1500"/>
              <a:buNone/>
            </a:pPr>
            <a:fld id="{00000000-1234-1234-1234-123412341234}" type="slidenum">
              <a:rPr lang="en-US"/>
              <a:t>17</a:t>
            </a:fld>
            <a:endParaRPr/>
          </a:p>
        </p:txBody>
      </p:sp>
      <p:sp>
        <p:nvSpPr>
          <p:cNvPr id="434" name="Google Shape;434;p14"/>
          <p:cNvSpPr txBox="1">
            <a:spLocks noGrp="1"/>
          </p:cNvSpPr>
          <p:nvPr>
            <p:ph type="title"/>
          </p:nvPr>
        </p:nvSpPr>
        <p:spPr>
          <a:xfrm>
            <a:off x="1944694" y="468083"/>
            <a:ext cx="6684000" cy="960900"/>
          </a:xfrm>
          <a:prstGeom prst="rect">
            <a:avLst/>
          </a:prstGeom>
          <a:noFill/>
          <a:ln>
            <a:noFill/>
          </a:ln>
        </p:spPr>
        <p:txBody>
          <a:bodyPr spcFirstLastPara="1" wrap="square" lIns="68575" tIns="34275" rIns="68575" bIns="34275" anchor="t" anchorCtr="0">
            <a:normAutofit fontScale="90000"/>
          </a:bodyPr>
          <a:lstStyle/>
          <a:p>
            <a:pPr marL="0" lvl="0" indent="0" algn="l" rtl="0">
              <a:lnSpc>
                <a:spcPct val="100000"/>
              </a:lnSpc>
              <a:spcBef>
                <a:spcPts val="0"/>
              </a:spcBef>
              <a:spcAft>
                <a:spcPts val="0"/>
              </a:spcAft>
              <a:buClr>
                <a:srgbClr val="262626"/>
              </a:buClr>
              <a:buSzPct val="51851"/>
              <a:buNone/>
            </a:pPr>
            <a:r>
              <a:rPr lang="en-US" sz="3000" b="1"/>
              <a:t>Pros and Cons of Adjacency Matrices</a:t>
            </a:r>
            <a:endParaRPr/>
          </a:p>
        </p:txBody>
      </p:sp>
      <p:sp>
        <p:nvSpPr>
          <p:cNvPr id="435" name="Google Shape;435;p14"/>
          <p:cNvSpPr txBox="1">
            <a:spLocks noGrp="1"/>
          </p:cNvSpPr>
          <p:nvPr>
            <p:ph type="body" idx="1"/>
          </p:nvPr>
        </p:nvSpPr>
        <p:spPr>
          <a:xfrm>
            <a:off x="1941909" y="1600200"/>
            <a:ext cx="6686700" cy="2833200"/>
          </a:xfrm>
          <a:prstGeom prst="rect">
            <a:avLst/>
          </a:prstGeom>
          <a:noFill/>
          <a:ln>
            <a:noFill/>
          </a:ln>
        </p:spPr>
        <p:txBody>
          <a:bodyPr spcFirstLastPara="1" wrap="square" lIns="68575" tIns="34275" rIns="68575" bIns="34275" anchor="t" anchorCtr="0">
            <a:normAutofit/>
          </a:bodyPr>
          <a:lstStyle/>
          <a:p>
            <a:pPr marL="457200" lvl="0" indent="-317500" algn="l" rtl="0">
              <a:lnSpc>
                <a:spcPct val="100000"/>
              </a:lnSpc>
              <a:spcBef>
                <a:spcPts val="800"/>
              </a:spcBef>
              <a:spcAft>
                <a:spcPts val="0"/>
              </a:spcAft>
              <a:buSzPts val="1400"/>
              <a:buChar char="?"/>
            </a:pPr>
            <a:r>
              <a:rPr lang="en-US"/>
              <a:t>Pros:</a:t>
            </a:r>
            <a:endParaRPr/>
          </a:p>
          <a:p>
            <a:pPr marL="914400" lvl="1" indent="-317500" algn="l" rtl="0">
              <a:lnSpc>
                <a:spcPct val="100000"/>
              </a:lnSpc>
              <a:spcBef>
                <a:spcPts val="800"/>
              </a:spcBef>
              <a:spcAft>
                <a:spcPts val="0"/>
              </a:spcAft>
              <a:buSzPts val="1400"/>
              <a:buChar char="?"/>
            </a:pPr>
            <a:r>
              <a:rPr lang="en-US"/>
              <a:t>Simple to implement</a:t>
            </a:r>
            <a:endParaRPr/>
          </a:p>
          <a:p>
            <a:pPr marL="914400" lvl="1" indent="-317500" algn="l" rtl="0">
              <a:lnSpc>
                <a:spcPct val="100000"/>
              </a:lnSpc>
              <a:spcBef>
                <a:spcPts val="800"/>
              </a:spcBef>
              <a:spcAft>
                <a:spcPts val="0"/>
              </a:spcAft>
              <a:buSzPts val="1400"/>
              <a:buChar char="?"/>
            </a:pPr>
            <a:r>
              <a:rPr lang="en-US"/>
              <a:t>Easy and fast to tell if a pair (i,j) is an edge: simply check if A[i][j] is 1 or 0</a:t>
            </a:r>
            <a:endParaRPr/>
          </a:p>
          <a:p>
            <a:pPr marL="457200" lvl="0" indent="-317500" algn="l" rtl="0">
              <a:lnSpc>
                <a:spcPct val="100000"/>
              </a:lnSpc>
              <a:spcBef>
                <a:spcPts val="800"/>
              </a:spcBef>
              <a:spcAft>
                <a:spcPts val="0"/>
              </a:spcAft>
              <a:buSzPts val="1400"/>
              <a:buChar char="?"/>
            </a:pPr>
            <a:r>
              <a:rPr lang="en-US"/>
              <a:t>Cons:</a:t>
            </a:r>
            <a:endParaRPr/>
          </a:p>
          <a:p>
            <a:pPr marL="914400" lvl="1" indent="-317500" algn="l" rtl="0">
              <a:lnSpc>
                <a:spcPct val="100000"/>
              </a:lnSpc>
              <a:spcBef>
                <a:spcPts val="800"/>
              </a:spcBef>
              <a:spcAft>
                <a:spcPts val="0"/>
              </a:spcAft>
              <a:buSzPts val="1400"/>
              <a:buChar char="?"/>
            </a:pPr>
            <a:r>
              <a:rPr lang="en-US"/>
              <a:t>No matter how few edges the graph has, the matrix takes O(n</a:t>
            </a:r>
            <a:r>
              <a:rPr lang="en-US" baseline="30000"/>
              <a:t>2</a:t>
            </a:r>
            <a:r>
              <a:rPr lang="en-US"/>
              <a:t>) in memory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15"/>
          <p:cNvSpPr txBox="1">
            <a:spLocks noGrp="1"/>
          </p:cNvSpPr>
          <p:nvPr>
            <p:ph type="ftr" idx="11"/>
          </p:nvPr>
        </p:nvSpPr>
        <p:spPr>
          <a:xfrm>
            <a:off x="1941909" y="4601856"/>
            <a:ext cx="57150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1100"/>
              <a:buNone/>
            </a:pPr>
            <a:r>
              <a:rPr lang="en-US"/>
              <a:t>CS 103</a:t>
            </a:r>
            <a:endParaRPr/>
          </a:p>
        </p:txBody>
      </p:sp>
      <p:sp>
        <p:nvSpPr>
          <p:cNvPr id="441" name="Google Shape;441;p15"/>
          <p:cNvSpPr txBox="1">
            <a:spLocks noGrp="1"/>
          </p:cNvSpPr>
          <p:nvPr>
            <p:ph type="sldNum" idx="12"/>
          </p:nvPr>
        </p:nvSpPr>
        <p:spPr>
          <a:xfrm>
            <a:off x="398859" y="590837"/>
            <a:ext cx="5847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1500"/>
              <a:buNone/>
            </a:pPr>
            <a:fld id="{00000000-1234-1234-1234-123412341234}" type="slidenum">
              <a:rPr lang="en-US"/>
              <a:t>18</a:t>
            </a:fld>
            <a:endParaRPr/>
          </a:p>
        </p:txBody>
      </p:sp>
      <p:sp>
        <p:nvSpPr>
          <p:cNvPr id="442" name="Google Shape;442;p15"/>
          <p:cNvSpPr txBox="1">
            <a:spLocks noGrp="1"/>
          </p:cNvSpPr>
          <p:nvPr>
            <p:ph type="title"/>
          </p:nvPr>
        </p:nvSpPr>
        <p:spPr>
          <a:xfrm>
            <a:off x="1944694" y="468083"/>
            <a:ext cx="6684000" cy="960900"/>
          </a:xfrm>
          <a:prstGeom prst="rect">
            <a:avLst/>
          </a:prstGeom>
          <a:noFill/>
          <a:ln>
            <a:noFill/>
          </a:ln>
        </p:spPr>
        <p:txBody>
          <a:bodyPr spcFirstLastPara="1" wrap="square" lIns="68575" tIns="34275" rIns="68575" bIns="34275" anchor="t" anchorCtr="0">
            <a:normAutofit/>
          </a:bodyPr>
          <a:lstStyle/>
          <a:p>
            <a:pPr marL="0" lvl="0" indent="0" algn="l" rtl="0">
              <a:lnSpc>
                <a:spcPct val="100000"/>
              </a:lnSpc>
              <a:spcBef>
                <a:spcPts val="0"/>
              </a:spcBef>
              <a:spcAft>
                <a:spcPts val="0"/>
              </a:spcAft>
              <a:buClr>
                <a:srgbClr val="262626"/>
              </a:buClr>
              <a:buSzPts val="1400"/>
              <a:buNone/>
            </a:pPr>
            <a:r>
              <a:rPr lang="en-US" b="1"/>
              <a:t>Adjacency Lists Representation</a:t>
            </a:r>
            <a:endParaRPr/>
          </a:p>
        </p:txBody>
      </p:sp>
      <p:sp>
        <p:nvSpPr>
          <p:cNvPr id="443" name="Google Shape;443;p15"/>
          <p:cNvSpPr txBox="1">
            <a:spLocks noGrp="1"/>
          </p:cNvSpPr>
          <p:nvPr>
            <p:ph type="body" idx="1"/>
          </p:nvPr>
        </p:nvSpPr>
        <p:spPr>
          <a:xfrm>
            <a:off x="1941909" y="1600200"/>
            <a:ext cx="6686700" cy="2833200"/>
          </a:xfrm>
          <a:prstGeom prst="rect">
            <a:avLst/>
          </a:prstGeom>
          <a:noFill/>
          <a:ln>
            <a:noFill/>
          </a:ln>
        </p:spPr>
        <p:txBody>
          <a:bodyPr spcFirstLastPara="1" wrap="square" lIns="68575" tIns="34275" rIns="68575" bIns="34275" anchor="t" anchorCtr="0">
            <a:normAutofit/>
          </a:bodyPr>
          <a:lstStyle/>
          <a:p>
            <a:pPr marL="457200" lvl="0" indent="-317500" algn="l" rtl="0">
              <a:lnSpc>
                <a:spcPct val="100000"/>
              </a:lnSpc>
              <a:spcBef>
                <a:spcPts val="800"/>
              </a:spcBef>
              <a:spcAft>
                <a:spcPts val="0"/>
              </a:spcAft>
              <a:buSzPts val="1400"/>
              <a:buChar char="?"/>
            </a:pPr>
            <a:r>
              <a:rPr lang="en-US"/>
              <a:t>A graph of n nodes is represented by a one-dimensional array L of linked lists, where</a:t>
            </a:r>
            <a:endParaRPr/>
          </a:p>
          <a:p>
            <a:pPr marL="914400" lvl="1" indent="-317500" algn="l" rtl="0">
              <a:lnSpc>
                <a:spcPct val="100000"/>
              </a:lnSpc>
              <a:spcBef>
                <a:spcPts val="800"/>
              </a:spcBef>
              <a:spcAft>
                <a:spcPts val="0"/>
              </a:spcAft>
              <a:buSzPts val="1400"/>
              <a:buChar char="?"/>
            </a:pPr>
            <a:r>
              <a:rPr lang="en-US"/>
              <a:t>L[i] is the linked list containing all the nodes adjacent from node i. </a:t>
            </a:r>
            <a:endParaRPr/>
          </a:p>
          <a:p>
            <a:pPr marL="914400" lvl="1" indent="-317500" algn="l" rtl="0">
              <a:lnSpc>
                <a:spcPct val="100000"/>
              </a:lnSpc>
              <a:spcBef>
                <a:spcPts val="800"/>
              </a:spcBef>
              <a:spcAft>
                <a:spcPts val="0"/>
              </a:spcAft>
              <a:buSzPts val="1400"/>
              <a:buChar char="?"/>
            </a:pPr>
            <a:r>
              <a:rPr lang="en-US"/>
              <a:t>The nodes in the list L[i] are in no particular order</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16"/>
          <p:cNvSpPr txBox="1">
            <a:spLocks noGrp="1"/>
          </p:cNvSpPr>
          <p:nvPr>
            <p:ph type="ftr" idx="11"/>
          </p:nvPr>
        </p:nvSpPr>
        <p:spPr>
          <a:xfrm>
            <a:off x="1941909" y="4601856"/>
            <a:ext cx="57150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1100"/>
              <a:buNone/>
            </a:pPr>
            <a:r>
              <a:rPr lang="en-US"/>
              <a:t>CS 103</a:t>
            </a:r>
            <a:endParaRPr/>
          </a:p>
        </p:txBody>
      </p:sp>
      <p:sp>
        <p:nvSpPr>
          <p:cNvPr id="449" name="Google Shape;449;p16"/>
          <p:cNvSpPr txBox="1">
            <a:spLocks noGrp="1"/>
          </p:cNvSpPr>
          <p:nvPr>
            <p:ph type="sldNum" idx="12"/>
          </p:nvPr>
        </p:nvSpPr>
        <p:spPr>
          <a:xfrm>
            <a:off x="398859" y="590837"/>
            <a:ext cx="5847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1500"/>
              <a:buNone/>
            </a:pPr>
            <a:fld id="{00000000-1234-1234-1234-123412341234}" type="slidenum">
              <a:rPr lang="en-US"/>
              <a:t>19</a:t>
            </a:fld>
            <a:endParaRPr/>
          </a:p>
        </p:txBody>
      </p:sp>
      <p:sp>
        <p:nvSpPr>
          <p:cNvPr id="450" name="Google Shape;450;p16"/>
          <p:cNvSpPr txBox="1">
            <a:spLocks noGrp="1"/>
          </p:cNvSpPr>
          <p:nvPr>
            <p:ph type="title"/>
          </p:nvPr>
        </p:nvSpPr>
        <p:spPr>
          <a:xfrm>
            <a:off x="1657350" y="457200"/>
            <a:ext cx="5829300" cy="514350"/>
          </a:xfrm>
          <a:prstGeom prst="rect">
            <a:avLst/>
          </a:prstGeom>
          <a:noFill/>
          <a:ln>
            <a:noFill/>
          </a:ln>
        </p:spPr>
        <p:txBody>
          <a:bodyPr spcFirstLastPara="1" wrap="square" lIns="68575" tIns="34275" rIns="68575" bIns="34275" anchor="t" anchorCtr="0">
            <a:normAutofit fontScale="90000"/>
          </a:bodyPr>
          <a:lstStyle/>
          <a:p>
            <a:pPr marL="0" lvl="0" indent="0" algn="l" rtl="0">
              <a:lnSpc>
                <a:spcPct val="100000"/>
              </a:lnSpc>
              <a:spcBef>
                <a:spcPts val="0"/>
              </a:spcBef>
              <a:spcAft>
                <a:spcPts val="0"/>
              </a:spcAft>
              <a:buClr>
                <a:srgbClr val="262626"/>
              </a:buClr>
              <a:buSzPct val="51851"/>
              <a:buNone/>
            </a:pPr>
            <a:r>
              <a:rPr lang="en-US" sz="3000" b="1"/>
              <a:t>Example of Linked Representation</a:t>
            </a:r>
            <a:endParaRPr/>
          </a:p>
        </p:txBody>
      </p:sp>
      <p:sp>
        <p:nvSpPr>
          <p:cNvPr id="451" name="Google Shape;451;p16"/>
          <p:cNvSpPr txBox="1">
            <a:spLocks noGrp="1"/>
          </p:cNvSpPr>
          <p:nvPr>
            <p:ph type="body" idx="1"/>
          </p:nvPr>
        </p:nvSpPr>
        <p:spPr>
          <a:xfrm>
            <a:off x="1600200" y="1143000"/>
            <a:ext cx="5829300" cy="3429000"/>
          </a:xfrm>
          <a:prstGeom prst="rect">
            <a:avLst/>
          </a:prstGeom>
          <a:noFill/>
          <a:ln>
            <a:noFill/>
          </a:ln>
        </p:spPr>
        <p:txBody>
          <a:bodyPr spcFirstLastPara="1" wrap="square" lIns="68575" tIns="34275" rIns="68575" bIns="34275" anchor="t" anchorCtr="0">
            <a:normAutofit/>
          </a:bodyPr>
          <a:lstStyle/>
          <a:p>
            <a:pPr marL="457200" lvl="0" indent="-317500" algn="l" rtl="0">
              <a:lnSpc>
                <a:spcPct val="100000"/>
              </a:lnSpc>
              <a:spcBef>
                <a:spcPts val="800"/>
              </a:spcBef>
              <a:spcAft>
                <a:spcPts val="0"/>
              </a:spcAft>
              <a:buSzPts val="1400"/>
              <a:buFont typeface="Century Gothic"/>
              <a:buNone/>
            </a:pPr>
            <a:r>
              <a:rPr lang="en-US"/>
              <a:t>L[0]: empty</a:t>
            </a:r>
            <a:endParaRPr/>
          </a:p>
          <a:p>
            <a:pPr marL="457200" lvl="0" indent="-317500" algn="l" rtl="0">
              <a:lnSpc>
                <a:spcPct val="100000"/>
              </a:lnSpc>
              <a:spcBef>
                <a:spcPts val="800"/>
              </a:spcBef>
              <a:spcAft>
                <a:spcPts val="0"/>
              </a:spcAft>
              <a:buSzPts val="1400"/>
              <a:buFont typeface="Century Gothic"/>
              <a:buNone/>
            </a:pPr>
            <a:r>
              <a:rPr lang="en-US"/>
              <a:t>L[1]: empty</a:t>
            </a:r>
            <a:endParaRPr/>
          </a:p>
          <a:p>
            <a:pPr marL="457200" lvl="0" indent="-317500" algn="l" rtl="0">
              <a:lnSpc>
                <a:spcPct val="100000"/>
              </a:lnSpc>
              <a:spcBef>
                <a:spcPts val="800"/>
              </a:spcBef>
              <a:spcAft>
                <a:spcPts val="0"/>
              </a:spcAft>
              <a:buSzPts val="1400"/>
              <a:buFont typeface="Century Gothic"/>
              <a:buNone/>
            </a:pPr>
            <a:r>
              <a:rPr lang="en-US"/>
              <a:t>L[2]: 0, 1, 4, 5</a:t>
            </a:r>
            <a:endParaRPr/>
          </a:p>
          <a:p>
            <a:pPr marL="457200" lvl="0" indent="-317500" algn="l" rtl="0">
              <a:lnSpc>
                <a:spcPct val="100000"/>
              </a:lnSpc>
              <a:spcBef>
                <a:spcPts val="800"/>
              </a:spcBef>
              <a:spcAft>
                <a:spcPts val="0"/>
              </a:spcAft>
              <a:buSzPts val="1400"/>
              <a:buFont typeface="Century Gothic"/>
              <a:buNone/>
            </a:pPr>
            <a:r>
              <a:rPr lang="en-US"/>
              <a:t>L[3]: 0, 1, 4, 5</a:t>
            </a:r>
            <a:endParaRPr/>
          </a:p>
          <a:p>
            <a:pPr marL="457200" lvl="0" indent="-317500" algn="l" rtl="0">
              <a:lnSpc>
                <a:spcPct val="100000"/>
              </a:lnSpc>
              <a:spcBef>
                <a:spcPts val="800"/>
              </a:spcBef>
              <a:spcAft>
                <a:spcPts val="0"/>
              </a:spcAft>
              <a:buSzPts val="1400"/>
              <a:buFont typeface="Century Gothic"/>
              <a:buNone/>
            </a:pPr>
            <a:r>
              <a:rPr lang="en-US"/>
              <a:t>L[4]: 0, 1</a:t>
            </a:r>
            <a:endParaRPr/>
          </a:p>
          <a:p>
            <a:pPr marL="457200" lvl="0" indent="-317500" algn="l" rtl="0">
              <a:lnSpc>
                <a:spcPct val="100000"/>
              </a:lnSpc>
              <a:spcBef>
                <a:spcPts val="800"/>
              </a:spcBef>
              <a:spcAft>
                <a:spcPts val="0"/>
              </a:spcAft>
              <a:buSzPts val="1400"/>
              <a:buFont typeface="Century Gothic"/>
              <a:buNone/>
            </a:pPr>
            <a:r>
              <a:rPr lang="en-US"/>
              <a:t>L[5]: 0, 1</a:t>
            </a:r>
            <a:endParaRPr/>
          </a:p>
        </p:txBody>
      </p:sp>
      <p:sp>
        <p:nvSpPr>
          <p:cNvPr id="452" name="Google Shape;452;p16"/>
          <p:cNvSpPr/>
          <p:nvPr/>
        </p:nvSpPr>
        <p:spPr>
          <a:xfrm>
            <a:off x="4752976" y="1856185"/>
            <a:ext cx="127397" cy="100013"/>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453" name="Google Shape;453;p16"/>
          <p:cNvSpPr/>
          <p:nvPr/>
        </p:nvSpPr>
        <p:spPr>
          <a:xfrm>
            <a:off x="5306616" y="1357312"/>
            <a:ext cx="128588" cy="100013"/>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454" name="Google Shape;454;p16"/>
          <p:cNvSpPr/>
          <p:nvPr/>
        </p:nvSpPr>
        <p:spPr>
          <a:xfrm>
            <a:off x="5349478" y="2505075"/>
            <a:ext cx="127397" cy="100013"/>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455" name="Google Shape;455;p16"/>
          <p:cNvSpPr/>
          <p:nvPr/>
        </p:nvSpPr>
        <p:spPr>
          <a:xfrm>
            <a:off x="6329364" y="2505075"/>
            <a:ext cx="127397" cy="100013"/>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456" name="Google Shape;456;p16"/>
          <p:cNvSpPr/>
          <p:nvPr/>
        </p:nvSpPr>
        <p:spPr>
          <a:xfrm>
            <a:off x="6798470" y="1806178"/>
            <a:ext cx="127397" cy="100013"/>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457" name="Google Shape;457;p16"/>
          <p:cNvSpPr/>
          <p:nvPr/>
        </p:nvSpPr>
        <p:spPr>
          <a:xfrm>
            <a:off x="6201966" y="1357312"/>
            <a:ext cx="127397" cy="100013"/>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458" name="Google Shape;458;p16"/>
          <p:cNvSpPr txBox="1"/>
          <p:nvPr/>
        </p:nvSpPr>
        <p:spPr>
          <a:xfrm>
            <a:off x="4275535" y="1956197"/>
            <a:ext cx="590226"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John </a:t>
            </a:r>
            <a:r>
              <a:rPr lang="en-US" sz="1050" b="0" i="0" u="none" strike="noStrike" cap="none">
                <a:solidFill>
                  <a:srgbClr val="CC0000"/>
                </a:solidFill>
                <a:latin typeface="Arial"/>
                <a:ea typeface="Arial"/>
                <a:cs typeface="Arial"/>
                <a:sym typeface="Arial"/>
              </a:rPr>
              <a:t>2</a:t>
            </a:r>
            <a:endParaRPr/>
          </a:p>
        </p:txBody>
      </p:sp>
      <p:sp>
        <p:nvSpPr>
          <p:cNvPr id="459" name="Google Shape;459;p16"/>
          <p:cNvSpPr txBox="1"/>
          <p:nvPr/>
        </p:nvSpPr>
        <p:spPr>
          <a:xfrm>
            <a:off x="6883005" y="1706167"/>
            <a:ext cx="458390" cy="4154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Joe </a:t>
            </a:r>
            <a:r>
              <a:rPr lang="en-US" sz="1050" b="0" i="0" u="none" strike="noStrike" cap="none">
                <a:solidFill>
                  <a:srgbClr val="CC0000"/>
                </a:solidFill>
                <a:latin typeface="Arial"/>
                <a:ea typeface="Arial"/>
                <a:cs typeface="Arial"/>
                <a:sym typeface="Arial"/>
              </a:rPr>
              <a:t>3</a:t>
            </a:r>
            <a:endParaRPr/>
          </a:p>
        </p:txBody>
      </p:sp>
      <p:sp>
        <p:nvSpPr>
          <p:cNvPr id="460" name="Google Shape;460;p16"/>
          <p:cNvSpPr txBox="1"/>
          <p:nvPr/>
        </p:nvSpPr>
        <p:spPr>
          <a:xfrm>
            <a:off x="4514851" y="1200150"/>
            <a:ext cx="59663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Mary </a:t>
            </a:r>
            <a:r>
              <a:rPr lang="en-US" sz="1050" b="0" i="0" u="none" strike="noStrike" cap="none">
                <a:solidFill>
                  <a:srgbClr val="CC0000"/>
                </a:solidFill>
                <a:latin typeface="Arial"/>
                <a:ea typeface="Arial"/>
                <a:cs typeface="Arial"/>
                <a:sym typeface="Arial"/>
              </a:rPr>
              <a:t>0</a:t>
            </a:r>
            <a:endParaRPr/>
          </a:p>
        </p:txBody>
      </p:sp>
      <p:sp>
        <p:nvSpPr>
          <p:cNvPr id="461" name="Google Shape;461;p16"/>
          <p:cNvSpPr txBox="1"/>
          <p:nvPr/>
        </p:nvSpPr>
        <p:spPr>
          <a:xfrm>
            <a:off x="6343651" y="1143000"/>
            <a:ext cx="651140"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Helen </a:t>
            </a:r>
            <a:r>
              <a:rPr lang="en-US" sz="1050" b="0" i="0" u="none" strike="noStrike" cap="none">
                <a:solidFill>
                  <a:srgbClr val="CC0000"/>
                </a:solidFill>
                <a:latin typeface="Arial"/>
                <a:ea typeface="Arial"/>
                <a:cs typeface="Arial"/>
                <a:sym typeface="Arial"/>
              </a:rPr>
              <a:t>1</a:t>
            </a:r>
            <a:endParaRPr/>
          </a:p>
        </p:txBody>
      </p:sp>
      <p:sp>
        <p:nvSpPr>
          <p:cNvPr id="462" name="Google Shape;462;p16"/>
          <p:cNvSpPr txBox="1"/>
          <p:nvPr/>
        </p:nvSpPr>
        <p:spPr>
          <a:xfrm>
            <a:off x="4680348" y="2505075"/>
            <a:ext cx="566181"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Tom </a:t>
            </a:r>
            <a:r>
              <a:rPr lang="en-US" sz="1050" b="0" i="0" u="none" strike="noStrike" cap="none">
                <a:solidFill>
                  <a:srgbClr val="CC0000"/>
                </a:solidFill>
                <a:latin typeface="Arial"/>
                <a:ea typeface="Arial"/>
                <a:cs typeface="Arial"/>
                <a:sym typeface="Arial"/>
              </a:rPr>
              <a:t>4</a:t>
            </a:r>
            <a:endParaRPr/>
          </a:p>
        </p:txBody>
      </p:sp>
      <p:sp>
        <p:nvSpPr>
          <p:cNvPr id="463" name="Google Shape;463;p16"/>
          <p:cNvSpPr txBox="1"/>
          <p:nvPr/>
        </p:nvSpPr>
        <p:spPr>
          <a:xfrm>
            <a:off x="6303169" y="2505075"/>
            <a:ext cx="715566"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Paul </a:t>
            </a:r>
            <a:r>
              <a:rPr lang="en-US" sz="1050" b="0" i="0" u="none" strike="noStrike" cap="none">
                <a:solidFill>
                  <a:srgbClr val="CC0000"/>
                </a:solidFill>
                <a:latin typeface="Arial"/>
                <a:ea typeface="Arial"/>
                <a:cs typeface="Arial"/>
                <a:sym typeface="Arial"/>
              </a:rPr>
              <a:t>5</a:t>
            </a:r>
            <a:endParaRPr/>
          </a:p>
        </p:txBody>
      </p:sp>
      <p:cxnSp>
        <p:nvCxnSpPr>
          <p:cNvPr id="464" name="Google Shape;464;p16"/>
          <p:cNvCxnSpPr/>
          <p:nvPr/>
        </p:nvCxnSpPr>
        <p:spPr>
          <a:xfrm rot="10800000" flipH="1">
            <a:off x="4880374" y="1407320"/>
            <a:ext cx="469106" cy="498872"/>
          </a:xfrm>
          <a:prstGeom prst="straightConnector1">
            <a:avLst/>
          </a:prstGeom>
          <a:noFill/>
          <a:ln w="9525" cap="flat" cmpd="sng">
            <a:solidFill>
              <a:schemeClr val="dk1"/>
            </a:solidFill>
            <a:prstDash val="solid"/>
            <a:round/>
            <a:headEnd type="none" w="med" len="med"/>
            <a:tailEnd type="triangle" w="med" len="med"/>
          </a:ln>
        </p:spPr>
      </p:cxnSp>
      <p:cxnSp>
        <p:nvCxnSpPr>
          <p:cNvPr id="465" name="Google Shape;465;p16"/>
          <p:cNvCxnSpPr/>
          <p:nvPr/>
        </p:nvCxnSpPr>
        <p:spPr>
          <a:xfrm rot="10800000" flipH="1">
            <a:off x="4838700" y="1407320"/>
            <a:ext cx="1363266" cy="498872"/>
          </a:xfrm>
          <a:prstGeom prst="straightConnector1">
            <a:avLst/>
          </a:prstGeom>
          <a:noFill/>
          <a:ln w="9525" cap="flat" cmpd="sng">
            <a:solidFill>
              <a:schemeClr val="dk1"/>
            </a:solidFill>
            <a:prstDash val="solid"/>
            <a:round/>
            <a:headEnd type="none" w="med" len="med"/>
            <a:tailEnd type="triangle" w="med" len="med"/>
          </a:ln>
        </p:spPr>
      </p:cxnSp>
      <p:cxnSp>
        <p:nvCxnSpPr>
          <p:cNvPr id="466" name="Google Shape;466;p16"/>
          <p:cNvCxnSpPr/>
          <p:nvPr/>
        </p:nvCxnSpPr>
        <p:spPr>
          <a:xfrm rot="10800000">
            <a:off x="6286501" y="1407320"/>
            <a:ext cx="554831" cy="398860"/>
          </a:xfrm>
          <a:prstGeom prst="straightConnector1">
            <a:avLst/>
          </a:prstGeom>
          <a:noFill/>
          <a:ln w="9525" cap="flat" cmpd="sng">
            <a:solidFill>
              <a:schemeClr val="dk1"/>
            </a:solidFill>
            <a:prstDash val="solid"/>
            <a:round/>
            <a:headEnd type="none" w="med" len="med"/>
            <a:tailEnd type="triangle" w="med" len="med"/>
          </a:ln>
        </p:spPr>
      </p:cxnSp>
      <p:cxnSp>
        <p:nvCxnSpPr>
          <p:cNvPr id="467" name="Google Shape;467;p16"/>
          <p:cNvCxnSpPr/>
          <p:nvPr/>
        </p:nvCxnSpPr>
        <p:spPr>
          <a:xfrm rot="10800000">
            <a:off x="5435205" y="1407319"/>
            <a:ext cx="1406128" cy="448866"/>
          </a:xfrm>
          <a:prstGeom prst="straightConnector1">
            <a:avLst/>
          </a:prstGeom>
          <a:noFill/>
          <a:ln w="9525" cap="flat" cmpd="sng">
            <a:solidFill>
              <a:schemeClr val="dk1"/>
            </a:solidFill>
            <a:prstDash val="solid"/>
            <a:round/>
            <a:headEnd type="none" w="med" len="med"/>
            <a:tailEnd type="triangle" w="med" len="med"/>
          </a:ln>
        </p:spPr>
      </p:cxnSp>
      <p:cxnSp>
        <p:nvCxnSpPr>
          <p:cNvPr id="468" name="Google Shape;468;p16"/>
          <p:cNvCxnSpPr/>
          <p:nvPr/>
        </p:nvCxnSpPr>
        <p:spPr>
          <a:xfrm>
            <a:off x="4838700" y="1906192"/>
            <a:ext cx="553641" cy="648890"/>
          </a:xfrm>
          <a:prstGeom prst="straightConnector1">
            <a:avLst/>
          </a:prstGeom>
          <a:noFill/>
          <a:ln w="9525" cap="flat" cmpd="sng">
            <a:solidFill>
              <a:schemeClr val="dk1"/>
            </a:solidFill>
            <a:prstDash val="solid"/>
            <a:round/>
            <a:headEnd type="none" w="med" len="med"/>
            <a:tailEnd type="triangle" w="med" len="med"/>
          </a:ln>
        </p:spPr>
      </p:cxnSp>
      <p:cxnSp>
        <p:nvCxnSpPr>
          <p:cNvPr id="469" name="Google Shape;469;p16"/>
          <p:cNvCxnSpPr/>
          <p:nvPr/>
        </p:nvCxnSpPr>
        <p:spPr>
          <a:xfrm>
            <a:off x="4838700" y="1906192"/>
            <a:ext cx="1490663" cy="648890"/>
          </a:xfrm>
          <a:prstGeom prst="straightConnector1">
            <a:avLst/>
          </a:prstGeom>
          <a:noFill/>
          <a:ln w="9525" cap="flat" cmpd="sng">
            <a:solidFill>
              <a:schemeClr val="dk1"/>
            </a:solidFill>
            <a:prstDash val="solid"/>
            <a:round/>
            <a:headEnd type="none" w="med" len="med"/>
            <a:tailEnd type="triangle" w="med" len="med"/>
          </a:ln>
        </p:spPr>
      </p:cxnSp>
      <p:cxnSp>
        <p:nvCxnSpPr>
          <p:cNvPr id="470" name="Google Shape;470;p16"/>
          <p:cNvCxnSpPr/>
          <p:nvPr/>
        </p:nvCxnSpPr>
        <p:spPr>
          <a:xfrm flipH="1">
            <a:off x="5435205" y="1856185"/>
            <a:ext cx="1406128" cy="698897"/>
          </a:xfrm>
          <a:prstGeom prst="straightConnector1">
            <a:avLst/>
          </a:prstGeom>
          <a:noFill/>
          <a:ln w="9525" cap="flat" cmpd="sng">
            <a:solidFill>
              <a:schemeClr val="dk1"/>
            </a:solidFill>
            <a:prstDash val="solid"/>
            <a:round/>
            <a:headEnd type="none" w="med" len="med"/>
            <a:tailEnd type="triangle" w="med" len="med"/>
          </a:ln>
        </p:spPr>
      </p:cxnSp>
      <p:cxnSp>
        <p:nvCxnSpPr>
          <p:cNvPr id="471" name="Google Shape;471;p16"/>
          <p:cNvCxnSpPr/>
          <p:nvPr/>
        </p:nvCxnSpPr>
        <p:spPr>
          <a:xfrm flipH="1">
            <a:off x="6415088" y="1856186"/>
            <a:ext cx="467916" cy="648890"/>
          </a:xfrm>
          <a:prstGeom prst="straightConnector1">
            <a:avLst/>
          </a:prstGeom>
          <a:noFill/>
          <a:ln w="9525" cap="flat" cmpd="sng">
            <a:solidFill>
              <a:schemeClr val="dk1"/>
            </a:solidFill>
            <a:prstDash val="solid"/>
            <a:round/>
            <a:headEnd type="none" w="med" len="med"/>
            <a:tailEnd type="triangle" w="med" len="med"/>
          </a:ln>
        </p:spPr>
      </p:cxnSp>
      <p:cxnSp>
        <p:nvCxnSpPr>
          <p:cNvPr id="472" name="Google Shape;472;p16"/>
          <p:cNvCxnSpPr/>
          <p:nvPr/>
        </p:nvCxnSpPr>
        <p:spPr>
          <a:xfrm rot="10800000">
            <a:off x="5392341" y="1457325"/>
            <a:ext cx="0" cy="1047750"/>
          </a:xfrm>
          <a:prstGeom prst="straightConnector1">
            <a:avLst/>
          </a:prstGeom>
          <a:noFill/>
          <a:ln w="9525" cap="flat" cmpd="sng">
            <a:solidFill>
              <a:schemeClr val="dk1"/>
            </a:solidFill>
            <a:prstDash val="solid"/>
            <a:round/>
            <a:headEnd type="none" w="med" len="med"/>
            <a:tailEnd type="triangle" w="med" len="med"/>
          </a:ln>
        </p:spPr>
      </p:cxnSp>
      <p:cxnSp>
        <p:nvCxnSpPr>
          <p:cNvPr id="473" name="Google Shape;473;p16"/>
          <p:cNvCxnSpPr/>
          <p:nvPr/>
        </p:nvCxnSpPr>
        <p:spPr>
          <a:xfrm rot="10800000">
            <a:off x="6286500" y="1457325"/>
            <a:ext cx="128588" cy="1047750"/>
          </a:xfrm>
          <a:prstGeom prst="straightConnector1">
            <a:avLst/>
          </a:prstGeom>
          <a:noFill/>
          <a:ln w="9525" cap="flat" cmpd="sng">
            <a:solidFill>
              <a:schemeClr val="dk1"/>
            </a:solidFill>
            <a:prstDash val="solid"/>
            <a:round/>
            <a:headEnd type="none" w="med" len="med"/>
            <a:tailEnd type="triangle" w="med" len="med"/>
          </a:ln>
        </p:spPr>
      </p:cxnSp>
      <p:cxnSp>
        <p:nvCxnSpPr>
          <p:cNvPr id="474" name="Google Shape;474;p16"/>
          <p:cNvCxnSpPr/>
          <p:nvPr/>
        </p:nvCxnSpPr>
        <p:spPr>
          <a:xfrm rot="10800000" flipH="1">
            <a:off x="5435203" y="1457325"/>
            <a:ext cx="766763" cy="1047750"/>
          </a:xfrm>
          <a:prstGeom prst="straightConnector1">
            <a:avLst/>
          </a:prstGeom>
          <a:noFill/>
          <a:ln w="9525" cap="flat" cmpd="sng">
            <a:solidFill>
              <a:schemeClr val="dk1"/>
            </a:solidFill>
            <a:prstDash val="solid"/>
            <a:round/>
            <a:headEnd type="none" w="med" len="med"/>
            <a:tailEnd type="triangle" w="med" len="med"/>
          </a:ln>
        </p:spPr>
      </p:cxnSp>
      <p:cxnSp>
        <p:nvCxnSpPr>
          <p:cNvPr id="475" name="Google Shape;475;p16"/>
          <p:cNvCxnSpPr/>
          <p:nvPr/>
        </p:nvCxnSpPr>
        <p:spPr>
          <a:xfrm rot="10800000">
            <a:off x="5392341" y="1407320"/>
            <a:ext cx="979884" cy="1097756"/>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
          <p:cNvSpPr txBox="1">
            <a:spLocks noGrp="1"/>
          </p:cNvSpPr>
          <p:nvPr>
            <p:ph type="title"/>
          </p:nvPr>
        </p:nvSpPr>
        <p:spPr>
          <a:xfrm>
            <a:off x="1944694" y="468083"/>
            <a:ext cx="6684000" cy="960900"/>
          </a:xfrm>
          <a:prstGeom prst="rect">
            <a:avLst/>
          </a:prstGeom>
          <a:noFill/>
          <a:ln>
            <a:noFill/>
          </a:ln>
        </p:spPr>
        <p:txBody>
          <a:bodyPr spcFirstLastPara="1" wrap="square" lIns="68575" tIns="34275" rIns="68575" bIns="34275" anchor="t" anchorCtr="0">
            <a:normAutofit/>
          </a:bodyPr>
          <a:lstStyle/>
          <a:p>
            <a:pPr marL="0" lvl="0" indent="0" algn="l" rtl="0">
              <a:lnSpc>
                <a:spcPct val="100000"/>
              </a:lnSpc>
              <a:spcBef>
                <a:spcPts val="0"/>
              </a:spcBef>
              <a:spcAft>
                <a:spcPts val="0"/>
              </a:spcAft>
              <a:buClr>
                <a:srgbClr val="262626"/>
              </a:buClr>
              <a:buSzPts val="2700"/>
              <a:buFont typeface="Century Gothic"/>
              <a:buNone/>
            </a:pPr>
            <a:r>
              <a:rPr lang="en-US"/>
              <a:t>Content</a:t>
            </a:r>
            <a:endParaRPr/>
          </a:p>
        </p:txBody>
      </p:sp>
      <p:sp>
        <p:nvSpPr>
          <p:cNvPr id="205" name="Google Shape;205;p2"/>
          <p:cNvSpPr txBox="1">
            <a:spLocks noGrp="1"/>
          </p:cNvSpPr>
          <p:nvPr>
            <p:ph type="body" idx="1"/>
          </p:nvPr>
        </p:nvSpPr>
        <p:spPr>
          <a:xfrm>
            <a:off x="1941909" y="1600200"/>
            <a:ext cx="6686700" cy="2833200"/>
          </a:xfrm>
          <a:prstGeom prst="rect">
            <a:avLst/>
          </a:prstGeom>
          <a:noFill/>
          <a:ln>
            <a:noFill/>
          </a:ln>
        </p:spPr>
        <p:txBody>
          <a:bodyPr spcFirstLastPara="1" wrap="square" lIns="68575" tIns="34275" rIns="68575" bIns="34275" anchor="t" anchorCtr="0">
            <a:normAutofit/>
          </a:bodyPr>
          <a:lstStyle/>
          <a:p>
            <a:pPr marL="254000" lvl="0" indent="-165100" algn="l" rtl="0">
              <a:lnSpc>
                <a:spcPct val="100000"/>
              </a:lnSpc>
              <a:spcBef>
                <a:spcPts val="800"/>
              </a:spcBef>
              <a:spcAft>
                <a:spcPts val="0"/>
              </a:spcAft>
              <a:buSzPts val="1400"/>
              <a:buNone/>
            </a:pPr>
            <a:r>
              <a:rPr lang="en-US"/>
              <a:t>Load Facctor</a:t>
            </a:r>
            <a:endParaRPr/>
          </a:p>
          <a:p>
            <a:pPr marL="254000" lvl="0" indent="-165100" algn="l" rtl="0">
              <a:lnSpc>
                <a:spcPct val="100000"/>
              </a:lnSpc>
              <a:spcBef>
                <a:spcPts val="800"/>
              </a:spcBef>
              <a:spcAft>
                <a:spcPts val="0"/>
              </a:spcAft>
              <a:buSzPts val="1400"/>
              <a:buNone/>
            </a:pPr>
            <a:endParaRPr/>
          </a:p>
          <a:p>
            <a:pPr marL="254000" lvl="0" indent="-165100" algn="l" rtl="0">
              <a:lnSpc>
                <a:spcPct val="100000"/>
              </a:lnSpc>
              <a:spcBef>
                <a:spcPts val="800"/>
              </a:spcBef>
              <a:spcAft>
                <a:spcPts val="0"/>
              </a:spcAft>
              <a:buSzPts val="1400"/>
              <a:buNone/>
            </a:pPr>
            <a:r>
              <a:rPr lang="en-US"/>
              <a:t>Rehashing</a:t>
            </a:r>
            <a:endParaRPr/>
          </a:p>
          <a:p>
            <a:pPr marL="254000" lvl="0" indent="-165100" algn="l" rtl="0">
              <a:lnSpc>
                <a:spcPct val="100000"/>
              </a:lnSpc>
              <a:spcBef>
                <a:spcPts val="800"/>
              </a:spcBef>
              <a:spcAft>
                <a:spcPts val="0"/>
              </a:spcAft>
              <a:buSzPts val="1400"/>
              <a:buNone/>
            </a:pPr>
            <a:r>
              <a:rPr lang="en-US"/>
              <a:t>Graph</a:t>
            </a:r>
            <a:endParaRPr/>
          </a:p>
          <a:p>
            <a:pPr marL="254000" lvl="0" indent="-165100" algn="l" rtl="0">
              <a:lnSpc>
                <a:spcPct val="100000"/>
              </a:lnSpc>
              <a:spcBef>
                <a:spcPts val="800"/>
              </a:spcBef>
              <a:spcAft>
                <a:spcPts val="0"/>
              </a:spcAft>
              <a:buSzPts val="1400"/>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17"/>
          <p:cNvSpPr txBox="1">
            <a:spLocks noGrp="1"/>
          </p:cNvSpPr>
          <p:nvPr>
            <p:ph type="ftr" idx="11"/>
          </p:nvPr>
        </p:nvSpPr>
        <p:spPr>
          <a:xfrm>
            <a:off x="1941909" y="4601856"/>
            <a:ext cx="57150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1100"/>
              <a:buNone/>
            </a:pPr>
            <a:r>
              <a:rPr lang="en-US"/>
              <a:t>CS 103</a:t>
            </a:r>
            <a:endParaRPr/>
          </a:p>
        </p:txBody>
      </p:sp>
      <p:sp>
        <p:nvSpPr>
          <p:cNvPr id="481" name="Google Shape;481;p17"/>
          <p:cNvSpPr txBox="1">
            <a:spLocks noGrp="1"/>
          </p:cNvSpPr>
          <p:nvPr>
            <p:ph type="sldNum" idx="12"/>
          </p:nvPr>
        </p:nvSpPr>
        <p:spPr>
          <a:xfrm>
            <a:off x="398859" y="590837"/>
            <a:ext cx="5847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1500"/>
              <a:buNone/>
            </a:pPr>
            <a:fld id="{00000000-1234-1234-1234-123412341234}" type="slidenum">
              <a:rPr lang="en-US"/>
              <a:t>20</a:t>
            </a:fld>
            <a:endParaRPr/>
          </a:p>
        </p:txBody>
      </p:sp>
      <p:sp>
        <p:nvSpPr>
          <p:cNvPr id="482" name="Google Shape;482;p17"/>
          <p:cNvSpPr txBox="1">
            <a:spLocks noGrp="1"/>
          </p:cNvSpPr>
          <p:nvPr>
            <p:ph type="title"/>
          </p:nvPr>
        </p:nvSpPr>
        <p:spPr>
          <a:xfrm>
            <a:off x="1944694" y="468083"/>
            <a:ext cx="6684000" cy="960900"/>
          </a:xfrm>
          <a:prstGeom prst="rect">
            <a:avLst/>
          </a:prstGeom>
          <a:noFill/>
          <a:ln>
            <a:noFill/>
          </a:ln>
        </p:spPr>
        <p:txBody>
          <a:bodyPr spcFirstLastPara="1" wrap="square" lIns="68575" tIns="34275" rIns="68575" bIns="34275" anchor="t" anchorCtr="0">
            <a:normAutofit/>
          </a:bodyPr>
          <a:lstStyle/>
          <a:p>
            <a:pPr marL="0" lvl="0" indent="0" algn="l" rtl="0">
              <a:lnSpc>
                <a:spcPct val="100000"/>
              </a:lnSpc>
              <a:spcBef>
                <a:spcPts val="0"/>
              </a:spcBef>
              <a:spcAft>
                <a:spcPts val="0"/>
              </a:spcAft>
              <a:buClr>
                <a:srgbClr val="262626"/>
              </a:buClr>
              <a:buSzPts val="1400"/>
              <a:buNone/>
            </a:pPr>
            <a:r>
              <a:rPr lang="en-US" sz="3000" b="1"/>
              <a:t>Pros and Cons of Adjacency Lists</a:t>
            </a:r>
            <a:endParaRPr/>
          </a:p>
        </p:txBody>
      </p:sp>
      <p:sp>
        <p:nvSpPr>
          <p:cNvPr id="483" name="Google Shape;483;p17"/>
          <p:cNvSpPr txBox="1">
            <a:spLocks noGrp="1"/>
          </p:cNvSpPr>
          <p:nvPr>
            <p:ph type="body" idx="1"/>
          </p:nvPr>
        </p:nvSpPr>
        <p:spPr>
          <a:xfrm>
            <a:off x="1941909" y="1600200"/>
            <a:ext cx="6686700" cy="2833200"/>
          </a:xfrm>
          <a:prstGeom prst="rect">
            <a:avLst/>
          </a:prstGeom>
          <a:noFill/>
          <a:ln>
            <a:noFill/>
          </a:ln>
        </p:spPr>
        <p:txBody>
          <a:bodyPr spcFirstLastPara="1" wrap="square" lIns="68575" tIns="34275" rIns="68575" bIns="34275" anchor="t" anchorCtr="0">
            <a:normAutofit/>
          </a:bodyPr>
          <a:lstStyle/>
          <a:p>
            <a:pPr marL="457200" lvl="0" indent="-317500" algn="l" rtl="0">
              <a:lnSpc>
                <a:spcPct val="90000"/>
              </a:lnSpc>
              <a:spcBef>
                <a:spcPts val="800"/>
              </a:spcBef>
              <a:spcAft>
                <a:spcPts val="0"/>
              </a:spcAft>
              <a:buSzPts val="1400"/>
              <a:buChar char="?"/>
            </a:pPr>
            <a:r>
              <a:rPr lang="en-US"/>
              <a:t>Pros:</a:t>
            </a:r>
            <a:endParaRPr/>
          </a:p>
          <a:p>
            <a:pPr marL="914400" lvl="1" indent="-317500" algn="l" rtl="0">
              <a:lnSpc>
                <a:spcPct val="90000"/>
              </a:lnSpc>
              <a:spcBef>
                <a:spcPts val="800"/>
              </a:spcBef>
              <a:spcAft>
                <a:spcPts val="0"/>
              </a:spcAft>
              <a:buSzPts val="1400"/>
              <a:buChar char="?"/>
            </a:pPr>
            <a:r>
              <a:rPr lang="en-US"/>
              <a:t>Saves on space (memory): the representation takes as many memory words as there are nodes and edge.</a:t>
            </a:r>
            <a:endParaRPr/>
          </a:p>
          <a:p>
            <a:pPr marL="457200" lvl="0" indent="-317500" algn="l" rtl="0">
              <a:lnSpc>
                <a:spcPct val="90000"/>
              </a:lnSpc>
              <a:spcBef>
                <a:spcPts val="800"/>
              </a:spcBef>
              <a:spcAft>
                <a:spcPts val="0"/>
              </a:spcAft>
              <a:buSzPts val="1400"/>
              <a:buChar char="?"/>
            </a:pPr>
            <a:r>
              <a:rPr lang="en-US"/>
              <a:t>Cons:</a:t>
            </a:r>
            <a:endParaRPr/>
          </a:p>
          <a:p>
            <a:pPr marL="914400" lvl="1" indent="-317500" algn="l" rtl="0">
              <a:lnSpc>
                <a:spcPct val="90000"/>
              </a:lnSpc>
              <a:spcBef>
                <a:spcPts val="800"/>
              </a:spcBef>
              <a:spcAft>
                <a:spcPts val="0"/>
              </a:spcAft>
              <a:buSzPts val="1400"/>
              <a:buChar char="?"/>
            </a:pPr>
            <a:r>
              <a:rPr lang="en-US"/>
              <a:t>It can take up to O(n) time to determine if a pair of nodes (i,j) is an edge: one would have to search the linked list L[i], which takes time proportional to the length of L[i].</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g19b4b6f8dcc_0_66"/>
          <p:cNvSpPr txBox="1">
            <a:spLocks noGrp="1"/>
          </p:cNvSpPr>
          <p:nvPr>
            <p:ph type="title"/>
          </p:nvPr>
        </p:nvSpPr>
        <p:spPr>
          <a:xfrm>
            <a:off x="1944694" y="468083"/>
            <a:ext cx="6684000" cy="9609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en-US"/>
              <a:t>Operations on Graphs in Data Structures</a:t>
            </a:r>
            <a:endParaRPr/>
          </a:p>
        </p:txBody>
      </p:sp>
      <p:sp>
        <p:nvSpPr>
          <p:cNvPr id="489" name="Google Shape;489;g19b4b6f8dcc_0_66"/>
          <p:cNvSpPr txBox="1">
            <a:spLocks noGrp="1"/>
          </p:cNvSpPr>
          <p:nvPr>
            <p:ph type="body" idx="1"/>
          </p:nvPr>
        </p:nvSpPr>
        <p:spPr>
          <a:xfrm>
            <a:off x="1941909" y="1600200"/>
            <a:ext cx="6686700" cy="28332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US"/>
              <a:t>Creating graphs</a:t>
            </a:r>
            <a:endParaRPr/>
          </a:p>
          <a:p>
            <a:pPr marL="0" lvl="0" indent="0" algn="l" rtl="0">
              <a:spcBef>
                <a:spcPts val="800"/>
              </a:spcBef>
              <a:spcAft>
                <a:spcPts val="0"/>
              </a:spcAft>
              <a:buNone/>
            </a:pPr>
            <a:r>
              <a:rPr lang="en-US"/>
              <a:t>Insert vertex</a:t>
            </a:r>
            <a:endParaRPr/>
          </a:p>
          <a:p>
            <a:pPr marL="0" lvl="0" indent="0" algn="l" rtl="0">
              <a:spcBef>
                <a:spcPts val="800"/>
              </a:spcBef>
              <a:spcAft>
                <a:spcPts val="0"/>
              </a:spcAft>
              <a:buNone/>
            </a:pPr>
            <a:r>
              <a:rPr lang="en-US"/>
              <a:t>Delete vertex</a:t>
            </a:r>
            <a:endParaRPr/>
          </a:p>
          <a:p>
            <a:pPr marL="0" lvl="0" indent="0" algn="l" rtl="0">
              <a:spcBef>
                <a:spcPts val="800"/>
              </a:spcBef>
              <a:spcAft>
                <a:spcPts val="0"/>
              </a:spcAft>
              <a:buNone/>
            </a:pPr>
            <a:r>
              <a:rPr lang="en-US"/>
              <a:t>Insert edge </a:t>
            </a:r>
            <a:endParaRPr/>
          </a:p>
          <a:p>
            <a:pPr marL="0" lvl="0" indent="0" algn="l" rtl="0">
              <a:spcBef>
                <a:spcPts val="800"/>
              </a:spcBef>
              <a:spcAft>
                <a:spcPts val="0"/>
              </a:spcAft>
              <a:buNone/>
            </a:pPr>
            <a:r>
              <a:rPr lang="en-US"/>
              <a:t>Delete edge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g19b5528775d_0_0"/>
          <p:cNvSpPr txBox="1">
            <a:spLocks noGrp="1"/>
          </p:cNvSpPr>
          <p:nvPr>
            <p:ph type="title"/>
          </p:nvPr>
        </p:nvSpPr>
        <p:spPr>
          <a:xfrm>
            <a:off x="-32349" y="36200"/>
            <a:ext cx="2990700" cy="960900"/>
          </a:xfrm>
          <a:prstGeom prst="rect">
            <a:avLst/>
          </a:prstGeom>
        </p:spPr>
        <p:txBody>
          <a:bodyPr spcFirstLastPara="1" wrap="square" lIns="68575" tIns="34275" rIns="68575" bIns="34275" anchor="t" anchorCtr="0">
            <a:normAutofit fontScale="90000"/>
          </a:bodyPr>
          <a:lstStyle/>
          <a:p>
            <a:pPr marL="0" lvl="0" indent="0" algn="l" rtl="0">
              <a:spcBef>
                <a:spcPts val="0"/>
              </a:spcBef>
              <a:spcAft>
                <a:spcPts val="0"/>
              </a:spcAft>
              <a:buNone/>
            </a:pPr>
            <a:r>
              <a:rPr lang="en-US"/>
              <a:t>Implementation of Graph using List</a:t>
            </a:r>
            <a:endParaRPr/>
          </a:p>
        </p:txBody>
      </p:sp>
      <p:pic>
        <p:nvPicPr>
          <p:cNvPr id="495" name="Google Shape;495;g19b5528775d_0_0"/>
          <p:cNvPicPr preferRelativeResize="0"/>
          <p:nvPr/>
        </p:nvPicPr>
        <p:blipFill>
          <a:blip r:embed="rId3">
            <a:alphaModFix/>
          </a:blip>
          <a:stretch>
            <a:fillRect/>
          </a:stretch>
        </p:blipFill>
        <p:spPr>
          <a:xfrm>
            <a:off x="1263125" y="36201"/>
            <a:ext cx="3273825" cy="2945600"/>
          </a:xfrm>
          <a:prstGeom prst="rect">
            <a:avLst/>
          </a:prstGeom>
          <a:noFill/>
          <a:ln>
            <a:noFill/>
          </a:ln>
        </p:spPr>
      </p:pic>
      <p:pic>
        <p:nvPicPr>
          <p:cNvPr id="496" name="Google Shape;496;g19b5528775d_0_0"/>
          <p:cNvPicPr preferRelativeResize="0"/>
          <p:nvPr/>
        </p:nvPicPr>
        <p:blipFill>
          <a:blip r:embed="rId4">
            <a:alphaModFix/>
          </a:blip>
          <a:stretch>
            <a:fillRect/>
          </a:stretch>
        </p:blipFill>
        <p:spPr>
          <a:xfrm>
            <a:off x="4536950" y="1"/>
            <a:ext cx="4655200" cy="2384750"/>
          </a:xfrm>
          <a:prstGeom prst="rect">
            <a:avLst/>
          </a:prstGeom>
          <a:noFill/>
          <a:ln>
            <a:noFill/>
          </a:ln>
        </p:spPr>
      </p:pic>
      <p:pic>
        <p:nvPicPr>
          <p:cNvPr id="497" name="Google Shape;497;g19b5528775d_0_0"/>
          <p:cNvPicPr preferRelativeResize="0"/>
          <p:nvPr/>
        </p:nvPicPr>
        <p:blipFill>
          <a:blip r:embed="rId5">
            <a:alphaModFix/>
          </a:blip>
          <a:stretch>
            <a:fillRect/>
          </a:stretch>
        </p:blipFill>
        <p:spPr>
          <a:xfrm>
            <a:off x="4072050" y="2460301"/>
            <a:ext cx="5316526" cy="1997410"/>
          </a:xfrm>
          <a:prstGeom prst="rect">
            <a:avLst/>
          </a:prstGeom>
          <a:noFill/>
          <a:ln>
            <a:noFill/>
          </a:ln>
        </p:spPr>
      </p:pic>
      <p:pic>
        <p:nvPicPr>
          <p:cNvPr id="498" name="Google Shape;498;g19b5528775d_0_0"/>
          <p:cNvPicPr preferRelativeResize="0"/>
          <p:nvPr/>
        </p:nvPicPr>
        <p:blipFill>
          <a:blip r:embed="rId6">
            <a:alphaModFix/>
          </a:blip>
          <a:stretch>
            <a:fillRect/>
          </a:stretch>
        </p:blipFill>
        <p:spPr>
          <a:xfrm>
            <a:off x="102925" y="3066625"/>
            <a:ext cx="4336649" cy="16943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g19b436790cb_0_4"/>
          <p:cNvSpPr txBox="1">
            <a:spLocks noGrp="1"/>
          </p:cNvSpPr>
          <p:nvPr>
            <p:ph type="title"/>
          </p:nvPr>
        </p:nvSpPr>
        <p:spPr>
          <a:xfrm>
            <a:off x="1084769" y="114458"/>
            <a:ext cx="6684000" cy="9609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Clr>
                <a:schemeClr val="dk1"/>
              </a:buClr>
              <a:buSzPts val="1100"/>
              <a:buFont typeface="Arial"/>
              <a:buNone/>
            </a:pPr>
            <a:r>
              <a:rPr lang="en-US"/>
              <a:t>Implementation of Graph using Matrix</a:t>
            </a:r>
            <a:endParaRPr/>
          </a:p>
          <a:p>
            <a:pPr marL="0" lvl="0" indent="0" algn="l" rtl="0">
              <a:spcBef>
                <a:spcPts val="0"/>
              </a:spcBef>
              <a:spcAft>
                <a:spcPts val="0"/>
              </a:spcAft>
              <a:buNone/>
            </a:pPr>
            <a:endParaRPr/>
          </a:p>
        </p:txBody>
      </p:sp>
      <p:pic>
        <p:nvPicPr>
          <p:cNvPr id="504" name="Google Shape;504;g19b436790cb_0_4"/>
          <p:cNvPicPr preferRelativeResize="0"/>
          <p:nvPr/>
        </p:nvPicPr>
        <p:blipFill>
          <a:blip r:embed="rId3">
            <a:alphaModFix/>
          </a:blip>
          <a:stretch>
            <a:fillRect/>
          </a:stretch>
        </p:blipFill>
        <p:spPr>
          <a:xfrm>
            <a:off x="449750" y="568758"/>
            <a:ext cx="2895600" cy="3505200"/>
          </a:xfrm>
          <a:prstGeom prst="rect">
            <a:avLst/>
          </a:prstGeom>
          <a:noFill/>
          <a:ln>
            <a:noFill/>
          </a:ln>
        </p:spPr>
      </p:pic>
      <p:pic>
        <p:nvPicPr>
          <p:cNvPr id="505" name="Google Shape;505;g19b436790cb_0_4"/>
          <p:cNvPicPr preferRelativeResize="0"/>
          <p:nvPr/>
        </p:nvPicPr>
        <p:blipFill>
          <a:blip r:embed="rId4">
            <a:alphaModFix/>
          </a:blip>
          <a:stretch>
            <a:fillRect/>
          </a:stretch>
        </p:blipFill>
        <p:spPr>
          <a:xfrm>
            <a:off x="3497750" y="882183"/>
            <a:ext cx="2552700" cy="2943225"/>
          </a:xfrm>
          <a:prstGeom prst="rect">
            <a:avLst/>
          </a:prstGeom>
          <a:noFill/>
          <a:ln>
            <a:noFill/>
          </a:ln>
        </p:spPr>
      </p:pic>
      <p:pic>
        <p:nvPicPr>
          <p:cNvPr id="506" name="Google Shape;506;g19b436790cb_0_4"/>
          <p:cNvPicPr preferRelativeResize="0"/>
          <p:nvPr/>
        </p:nvPicPr>
        <p:blipFill>
          <a:blip r:embed="rId5">
            <a:alphaModFix/>
          </a:blip>
          <a:stretch>
            <a:fillRect/>
          </a:stretch>
        </p:blipFill>
        <p:spPr>
          <a:xfrm>
            <a:off x="6283225" y="1187583"/>
            <a:ext cx="2073323" cy="376334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29"/>
          <p:cNvSpPr txBox="1">
            <a:spLocks noGrp="1"/>
          </p:cNvSpPr>
          <p:nvPr>
            <p:ph type="ftr" idx="11"/>
          </p:nvPr>
        </p:nvSpPr>
        <p:spPr>
          <a:xfrm>
            <a:off x="1941909" y="4601856"/>
            <a:ext cx="57150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1100"/>
              <a:buNone/>
            </a:pPr>
            <a:r>
              <a:rPr lang="en-US"/>
              <a:t>CS 103</a:t>
            </a:r>
            <a:endParaRPr/>
          </a:p>
        </p:txBody>
      </p:sp>
      <p:sp>
        <p:nvSpPr>
          <p:cNvPr id="512" name="Google Shape;512;p29"/>
          <p:cNvSpPr txBox="1">
            <a:spLocks noGrp="1"/>
          </p:cNvSpPr>
          <p:nvPr>
            <p:ph type="sldNum" idx="12"/>
          </p:nvPr>
        </p:nvSpPr>
        <p:spPr>
          <a:xfrm>
            <a:off x="398859" y="590837"/>
            <a:ext cx="5847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1500"/>
              <a:buNone/>
            </a:pPr>
            <a:fld id="{00000000-1234-1234-1234-123412341234}" type="slidenum">
              <a:rPr lang="en-US"/>
              <a:t>24</a:t>
            </a:fld>
            <a:endParaRPr/>
          </a:p>
        </p:txBody>
      </p:sp>
      <p:sp>
        <p:nvSpPr>
          <p:cNvPr id="513" name="Google Shape;513;p29"/>
          <p:cNvSpPr txBox="1">
            <a:spLocks noGrp="1"/>
          </p:cNvSpPr>
          <p:nvPr>
            <p:ph type="title"/>
          </p:nvPr>
        </p:nvSpPr>
        <p:spPr>
          <a:xfrm>
            <a:off x="1944694" y="468083"/>
            <a:ext cx="6684000" cy="960900"/>
          </a:xfrm>
          <a:prstGeom prst="rect">
            <a:avLst/>
          </a:prstGeom>
          <a:noFill/>
          <a:ln>
            <a:noFill/>
          </a:ln>
        </p:spPr>
        <p:txBody>
          <a:bodyPr spcFirstLastPara="1" wrap="square" lIns="68575" tIns="34275" rIns="68575" bIns="34275" anchor="t" anchorCtr="0">
            <a:normAutofit/>
          </a:bodyPr>
          <a:lstStyle/>
          <a:p>
            <a:pPr marL="0" lvl="0" indent="0" algn="l" rtl="0">
              <a:lnSpc>
                <a:spcPct val="100000"/>
              </a:lnSpc>
              <a:spcBef>
                <a:spcPts val="0"/>
              </a:spcBef>
              <a:spcAft>
                <a:spcPts val="0"/>
              </a:spcAft>
              <a:buClr>
                <a:srgbClr val="262626"/>
              </a:buClr>
              <a:buSzPts val="1400"/>
              <a:buNone/>
            </a:pPr>
            <a:r>
              <a:rPr lang="en-US" b="1"/>
              <a:t>Graph Traversal Techniques</a:t>
            </a:r>
            <a:endParaRPr/>
          </a:p>
        </p:txBody>
      </p:sp>
      <p:sp>
        <p:nvSpPr>
          <p:cNvPr id="514" name="Google Shape;514;p29"/>
          <p:cNvSpPr txBox="1">
            <a:spLocks noGrp="1"/>
          </p:cNvSpPr>
          <p:nvPr>
            <p:ph type="body" idx="1"/>
          </p:nvPr>
        </p:nvSpPr>
        <p:spPr>
          <a:xfrm>
            <a:off x="1941909" y="1600200"/>
            <a:ext cx="6686700" cy="2833200"/>
          </a:xfrm>
          <a:prstGeom prst="rect">
            <a:avLst/>
          </a:prstGeom>
          <a:noFill/>
          <a:ln>
            <a:noFill/>
          </a:ln>
        </p:spPr>
        <p:txBody>
          <a:bodyPr spcFirstLastPara="1" wrap="square" lIns="68575" tIns="34275" rIns="68575" bIns="34275" anchor="t" anchorCtr="0">
            <a:normAutofit/>
          </a:bodyPr>
          <a:lstStyle/>
          <a:p>
            <a:pPr marL="457200" lvl="0" indent="-317500" algn="l" rtl="0">
              <a:lnSpc>
                <a:spcPct val="100000"/>
              </a:lnSpc>
              <a:spcBef>
                <a:spcPts val="800"/>
              </a:spcBef>
              <a:spcAft>
                <a:spcPts val="0"/>
              </a:spcAft>
              <a:buSzPts val="1400"/>
              <a:buChar char="?"/>
            </a:pPr>
            <a:r>
              <a:rPr lang="en-US"/>
              <a:t>The previous connectivity problem, as well as many other graph problems, can be solved using graph traversal techniques</a:t>
            </a:r>
            <a:endParaRPr/>
          </a:p>
          <a:p>
            <a:pPr marL="457200" lvl="0" indent="-317500" algn="l" rtl="0">
              <a:lnSpc>
                <a:spcPct val="100000"/>
              </a:lnSpc>
              <a:spcBef>
                <a:spcPts val="800"/>
              </a:spcBef>
              <a:spcAft>
                <a:spcPts val="0"/>
              </a:spcAft>
              <a:buSzPts val="1400"/>
              <a:buChar char="?"/>
            </a:pPr>
            <a:r>
              <a:rPr lang="en-US"/>
              <a:t>There are two standard graph traversal techniques:</a:t>
            </a:r>
            <a:endParaRPr/>
          </a:p>
          <a:p>
            <a:pPr marL="914400" lvl="1" indent="-317500" algn="l" rtl="0">
              <a:lnSpc>
                <a:spcPct val="100000"/>
              </a:lnSpc>
              <a:spcBef>
                <a:spcPts val="800"/>
              </a:spcBef>
              <a:spcAft>
                <a:spcPts val="0"/>
              </a:spcAft>
              <a:buSzPts val="1400"/>
              <a:buChar char="?"/>
            </a:pPr>
            <a:r>
              <a:rPr lang="en-US" i="1">
                <a:solidFill>
                  <a:srgbClr val="CC0000"/>
                </a:solidFill>
              </a:rPr>
              <a:t>Depth-First Search</a:t>
            </a:r>
            <a:r>
              <a:rPr lang="en-US"/>
              <a:t> (DFS)</a:t>
            </a:r>
            <a:endParaRPr/>
          </a:p>
          <a:p>
            <a:pPr marL="914400" lvl="1" indent="-317500" algn="l" rtl="0">
              <a:lnSpc>
                <a:spcPct val="100000"/>
              </a:lnSpc>
              <a:spcBef>
                <a:spcPts val="800"/>
              </a:spcBef>
              <a:spcAft>
                <a:spcPts val="0"/>
              </a:spcAft>
              <a:buSzPts val="1400"/>
              <a:buChar char="?"/>
            </a:pPr>
            <a:r>
              <a:rPr lang="en-US" i="1">
                <a:solidFill>
                  <a:srgbClr val="CC0000"/>
                </a:solidFill>
              </a:rPr>
              <a:t>Breadth-First Search</a:t>
            </a:r>
            <a:r>
              <a:rPr lang="en-US"/>
              <a:t> (BFS)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30"/>
          <p:cNvSpPr txBox="1">
            <a:spLocks noGrp="1"/>
          </p:cNvSpPr>
          <p:nvPr>
            <p:ph type="ftr" idx="11"/>
          </p:nvPr>
        </p:nvSpPr>
        <p:spPr>
          <a:xfrm>
            <a:off x="1941909" y="4601856"/>
            <a:ext cx="57150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1100"/>
              <a:buNone/>
            </a:pPr>
            <a:r>
              <a:rPr lang="en-US"/>
              <a:t>CS 103</a:t>
            </a:r>
            <a:endParaRPr/>
          </a:p>
        </p:txBody>
      </p:sp>
      <p:sp>
        <p:nvSpPr>
          <p:cNvPr id="520" name="Google Shape;520;p30"/>
          <p:cNvSpPr txBox="1">
            <a:spLocks noGrp="1"/>
          </p:cNvSpPr>
          <p:nvPr>
            <p:ph type="sldNum" idx="12"/>
          </p:nvPr>
        </p:nvSpPr>
        <p:spPr>
          <a:xfrm>
            <a:off x="398859" y="590837"/>
            <a:ext cx="5847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1500"/>
              <a:buNone/>
            </a:pPr>
            <a:fld id="{00000000-1234-1234-1234-123412341234}" type="slidenum">
              <a:rPr lang="en-US"/>
              <a:t>25</a:t>
            </a:fld>
            <a:endParaRPr/>
          </a:p>
        </p:txBody>
      </p:sp>
      <p:sp>
        <p:nvSpPr>
          <p:cNvPr id="521" name="Google Shape;521;p30"/>
          <p:cNvSpPr txBox="1">
            <a:spLocks noGrp="1"/>
          </p:cNvSpPr>
          <p:nvPr>
            <p:ph type="title"/>
          </p:nvPr>
        </p:nvSpPr>
        <p:spPr>
          <a:xfrm>
            <a:off x="1944694" y="468083"/>
            <a:ext cx="6684000" cy="960900"/>
          </a:xfrm>
          <a:prstGeom prst="rect">
            <a:avLst/>
          </a:prstGeom>
          <a:noFill/>
          <a:ln>
            <a:noFill/>
          </a:ln>
        </p:spPr>
        <p:txBody>
          <a:bodyPr spcFirstLastPara="1" wrap="square" lIns="68575" tIns="34275" rIns="68575" bIns="34275" anchor="t" anchorCtr="0">
            <a:normAutofit/>
          </a:bodyPr>
          <a:lstStyle/>
          <a:p>
            <a:pPr marL="0" lvl="0" indent="0" algn="l" rtl="0">
              <a:lnSpc>
                <a:spcPct val="100000"/>
              </a:lnSpc>
              <a:spcBef>
                <a:spcPts val="0"/>
              </a:spcBef>
              <a:spcAft>
                <a:spcPts val="0"/>
              </a:spcAft>
              <a:buClr>
                <a:srgbClr val="262626"/>
              </a:buClr>
              <a:buSzPts val="1400"/>
              <a:buNone/>
            </a:pPr>
            <a:r>
              <a:rPr lang="en-US" b="1"/>
              <a:t>Graph Traversal (Contd.)</a:t>
            </a:r>
            <a:endParaRPr/>
          </a:p>
        </p:txBody>
      </p:sp>
      <p:sp>
        <p:nvSpPr>
          <p:cNvPr id="522" name="Google Shape;522;p30"/>
          <p:cNvSpPr txBox="1">
            <a:spLocks noGrp="1"/>
          </p:cNvSpPr>
          <p:nvPr>
            <p:ph type="body" idx="1"/>
          </p:nvPr>
        </p:nvSpPr>
        <p:spPr>
          <a:xfrm>
            <a:off x="1941909" y="1600200"/>
            <a:ext cx="6686700" cy="2833200"/>
          </a:xfrm>
          <a:prstGeom prst="rect">
            <a:avLst/>
          </a:prstGeom>
          <a:noFill/>
          <a:ln>
            <a:noFill/>
          </a:ln>
        </p:spPr>
        <p:txBody>
          <a:bodyPr spcFirstLastPara="1" wrap="square" lIns="68575" tIns="34275" rIns="68575" bIns="34275" anchor="t" anchorCtr="0">
            <a:normAutofit/>
          </a:bodyPr>
          <a:lstStyle/>
          <a:p>
            <a:pPr marL="457200" lvl="0" indent="-317500" algn="l" rtl="0">
              <a:lnSpc>
                <a:spcPct val="90000"/>
              </a:lnSpc>
              <a:spcBef>
                <a:spcPts val="800"/>
              </a:spcBef>
              <a:spcAft>
                <a:spcPts val="0"/>
              </a:spcAft>
              <a:buSzPts val="1400"/>
              <a:buChar char="?"/>
            </a:pPr>
            <a:r>
              <a:rPr lang="en-US"/>
              <a:t>In both DFS and BFS, the nodes of the undirected graph are visited in a systematic manner so that every node is visited exactly one.</a:t>
            </a:r>
            <a:endParaRPr/>
          </a:p>
          <a:p>
            <a:pPr marL="457200" lvl="0" indent="-317500" algn="l" rtl="0">
              <a:lnSpc>
                <a:spcPct val="90000"/>
              </a:lnSpc>
              <a:spcBef>
                <a:spcPts val="800"/>
              </a:spcBef>
              <a:spcAft>
                <a:spcPts val="0"/>
              </a:spcAft>
              <a:buSzPts val="1400"/>
              <a:buChar char="?"/>
            </a:pPr>
            <a:r>
              <a:rPr lang="en-US"/>
              <a:t>Both BFS and DFS give rise to a tree:</a:t>
            </a:r>
            <a:endParaRPr/>
          </a:p>
          <a:p>
            <a:pPr marL="914400" lvl="1" indent="-317500" algn="l" rtl="0">
              <a:lnSpc>
                <a:spcPct val="90000"/>
              </a:lnSpc>
              <a:spcBef>
                <a:spcPts val="800"/>
              </a:spcBef>
              <a:spcAft>
                <a:spcPts val="0"/>
              </a:spcAft>
              <a:buSzPts val="1400"/>
              <a:buChar char="?"/>
            </a:pPr>
            <a:r>
              <a:rPr lang="en-US"/>
              <a:t>When a node x is visited, it is labeled as visited, and it is added to the tree</a:t>
            </a:r>
            <a:endParaRPr/>
          </a:p>
          <a:p>
            <a:pPr marL="914400" lvl="1" indent="-317500" algn="l" rtl="0">
              <a:lnSpc>
                <a:spcPct val="90000"/>
              </a:lnSpc>
              <a:spcBef>
                <a:spcPts val="800"/>
              </a:spcBef>
              <a:spcAft>
                <a:spcPts val="0"/>
              </a:spcAft>
              <a:buSzPts val="1400"/>
              <a:buChar char="?"/>
            </a:pPr>
            <a:r>
              <a:rPr lang="en-US"/>
              <a:t>If the traversal got to node x from node y, y is viewed as the parent of x, and x a child of y</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31"/>
          <p:cNvSpPr txBox="1">
            <a:spLocks noGrp="1"/>
          </p:cNvSpPr>
          <p:nvPr>
            <p:ph type="ftr" idx="11"/>
          </p:nvPr>
        </p:nvSpPr>
        <p:spPr>
          <a:xfrm>
            <a:off x="1941909" y="4601856"/>
            <a:ext cx="57150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1100"/>
              <a:buNone/>
            </a:pPr>
            <a:r>
              <a:rPr lang="en-US"/>
              <a:t>CS 103</a:t>
            </a:r>
            <a:endParaRPr/>
          </a:p>
        </p:txBody>
      </p:sp>
      <p:sp>
        <p:nvSpPr>
          <p:cNvPr id="528" name="Google Shape;528;p31"/>
          <p:cNvSpPr txBox="1">
            <a:spLocks noGrp="1"/>
          </p:cNvSpPr>
          <p:nvPr>
            <p:ph type="sldNum" idx="12"/>
          </p:nvPr>
        </p:nvSpPr>
        <p:spPr>
          <a:xfrm>
            <a:off x="398859" y="590837"/>
            <a:ext cx="5847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1500"/>
              <a:buNone/>
            </a:pPr>
            <a:fld id="{00000000-1234-1234-1234-123412341234}" type="slidenum">
              <a:rPr lang="en-US"/>
              <a:t>26</a:t>
            </a:fld>
            <a:endParaRPr/>
          </a:p>
        </p:txBody>
      </p:sp>
      <p:sp>
        <p:nvSpPr>
          <p:cNvPr id="529" name="Google Shape;529;p31"/>
          <p:cNvSpPr txBox="1">
            <a:spLocks noGrp="1"/>
          </p:cNvSpPr>
          <p:nvPr>
            <p:ph type="title"/>
          </p:nvPr>
        </p:nvSpPr>
        <p:spPr>
          <a:xfrm>
            <a:off x="1657350" y="457200"/>
            <a:ext cx="5829300" cy="457200"/>
          </a:xfrm>
          <a:prstGeom prst="rect">
            <a:avLst/>
          </a:prstGeom>
          <a:noFill/>
          <a:ln>
            <a:noFill/>
          </a:ln>
        </p:spPr>
        <p:txBody>
          <a:bodyPr spcFirstLastPara="1" wrap="square" lIns="68575" tIns="34275" rIns="68575" bIns="34275" anchor="t" anchorCtr="0">
            <a:normAutofit fontScale="90000"/>
          </a:bodyPr>
          <a:lstStyle/>
          <a:p>
            <a:pPr marL="0" lvl="0" indent="0" algn="l" rtl="0">
              <a:lnSpc>
                <a:spcPct val="100000"/>
              </a:lnSpc>
              <a:spcBef>
                <a:spcPts val="0"/>
              </a:spcBef>
              <a:spcAft>
                <a:spcPts val="0"/>
              </a:spcAft>
              <a:buClr>
                <a:srgbClr val="262626"/>
              </a:buClr>
              <a:buSzPct val="51851"/>
              <a:buNone/>
            </a:pPr>
            <a:r>
              <a:rPr lang="en-US" sz="3000" b="1"/>
              <a:t>Depth-First Search </a:t>
            </a:r>
            <a:endParaRPr/>
          </a:p>
        </p:txBody>
      </p:sp>
      <p:sp>
        <p:nvSpPr>
          <p:cNvPr id="530" name="Google Shape;530;p31"/>
          <p:cNvSpPr txBox="1">
            <a:spLocks noGrp="1"/>
          </p:cNvSpPr>
          <p:nvPr>
            <p:ph type="body" idx="1"/>
          </p:nvPr>
        </p:nvSpPr>
        <p:spPr>
          <a:xfrm>
            <a:off x="1247475" y="1294825"/>
            <a:ext cx="3711300" cy="3486000"/>
          </a:xfrm>
          <a:prstGeom prst="rect">
            <a:avLst/>
          </a:prstGeom>
          <a:noFill/>
          <a:ln>
            <a:noFill/>
          </a:ln>
        </p:spPr>
        <p:txBody>
          <a:bodyPr spcFirstLastPara="1" wrap="square" lIns="68575" tIns="34275" rIns="68575" bIns="34275" anchor="t" anchorCtr="0">
            <a:normAutofit/>
          </a:bodyPr>
          <a:lstStyle/>
          <a:p>
            <a:pPr marL="400050" lvl="0" indent="-373792" algn="l" rtl="0">
              <a:lnSpc>
                <a:spcPct val="80000"/>
              </a:lnSpc>
              <a:spcBef>
                <a:spcPts val="800"/>
              </a:spcBef>
              <a:spcAft>
                <a:spcPts val="0"/>
              </a:spcAft>
              <a:buSzPts val="986"/>
              <a:buFont typeface="Times New Roman"/>
              <a:buChar char="?"/>
            </a:pPr>
            <a:r>
              <a:rPr lang="en-US" sz="1485">
                <a:latin typeface="Times New Roman"/>
                <a:ea typeface="Times New Roman"/>
                <a:cs typeface="Times New Roman"/>
                <a:sym typeface="Times New Roman"/>
              </a:rPr>
              <a:t>Depth-first search (DFS) is a technique that is used to traverse a tree or a graph. DFS technique starts with a root node and then traverses the adjacent nodes of the root node by going deeper into the graph. In the DFS technique, the nodes are traversed depth-wise until there are no more children to explore.</a:t>
            </a:r>
            <a:endParaRPr sz="1485">
              <a:latin typeface="Times New Roman"/>
              <a:ea typeface="Times New Roman"/>
              <a:cs typeface="Times New Roman"/>
              <a:sym typeface="Times New Roman"/>
            </a:endParaRPr>
          </a:p>
          <a:p>
            <a:pPr marL="400050" lvl="0" indent="-373792" algn="l" rtl="0">
              <a:lnSpc>
                <a:spcPct val="80000"/>
              </a:lnSpc>
              <a:spcBef>
                <a:spcPts val="800"/>
              </a:spcBef>
              <a:spcAft>
                <a:spcPts val="0"/>
              </a:spcAft>
              <a:buSzPts val="986"/>
              <a:buFont typeface="Times New Roman"/>
              <a:buChar char="?"/>
            </a:pPr>
            <a:r>
              <a:rPr lang="en-US" sz="1485">
                <a:latin typeface="Times New Roman"/>
                <a:ea typeface="Times New Roman"/>
                <a:cs typeface="Times New Roman"/>
                <a:sym typeface="Times New Roman"/>
              </a:rPr>
              <a:t>Once we reach the leaf node (no more child nodes), the DFS backtracks and starts with other nodes and carries out traversal in a similar manner. DFS technique uses a stack data structure to store the nodes that are being traversed.</a:t>
            </a:r>
            <a:endParaRPr sz="1485">
              <a:latin typeface="Times New Roman"/>
              <a:ea typeface="Times New Roman"/>
              <a:cs typeface="Times New Roman"/>
              <a:sym typeface="Times New Roman"/>
            </a:endParaRPr>
          </a:p>
        </p:txBody>
      </p:sp>
      <p:sp>
        <p:nvSpPr>
          <p:cNvPr id="531" name="Google Shape;531;p31"/>
          <p:cNvSpPr txBox="1"/>
          <p:nvPr/>
        </p:nvSpPr>
        <p:spPr>
          <a:xfrm>
            <a:off x="5521200" y="685800"/>
            <a:ext cx="3000000" cy="3218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150" b="1">
                <a:solidFill>
                  <a:srgbClr val="3A3A3A"/>
                </a:solidFill>
                <a:highlight>
                  <a:srgbClr val="FFFFFF"/>
                </a:highlight>
              </a:rPr>
              <a:t>Algorithm</a:t>
            </a:r>
            <a:endParaRPr sz="1150" b="1">
              <a:solidFill>
                <a:srgbClr val="3A3A3A"/>
              </a:solidFill>
              <a:highlight>
                <a:srgbClr val="FFFFFF"/>
              </a:highlight>
            </a:endParaRPr>
          </a:p>
          <a:p>
            <a:pPr marL="0" lvl="0" indent="0" algn="l" rtl="0">
              <a:lnSpc>
                <a:spcPct val="115000"/>
              </a:lnSpc>
              <a:spcBef>
                <a:spcPts val="1600"/>
              </a:spcBef>
              <a:spcAft>
                <a:spcPts val="0"/>
              </a:spcAft>
              <a:buNone/>
            </a:pPr>
            <a:r>
              <a:rPr lang="en-US" sz="1150">
                <a:solidFill>
                  <a:srgbClr val="3A3A3A"/>
                </a:solidFill>
                <a:highlight>
                  <a:srgbClr val="FFFFFF"/>
                </a:highlight>
              </a:rPr>
              <a:t>Step 1: Start with the root node and insert it into the stack</a:t>
            </a:r>
            <a:endParaRPr sz="1150">
              <a:solidFill>
                <a:srgbClr val="3A3A3A"/>
              </a:solidFill>
              <a:highlight>
                <a:srgbClr val="FFFFFF"/>
              </a:highlight>
            </a:endParaRPr>
          </a:p>
          <a:p>
            <a:pPr marL="0" lvl="0" indent="0" algn="l" rtl="0">
              <a:lnSpc>
                <a:spcPct val="115000"/>
              </a:lnSpc>
              <a:spcBef>
                <a:spcPts val="1600"/>
              </a:spcBef>
              <a:spcAft>
                <a:spcPts val="0"/>
              </a:spcAft>
              <a:buNone/>
            </a:pPr>
            <a:r>
              <a:rPr lang="en-US" sz="1150">
                <a:solidFill>
                  <a:srgbClr val="3A3A3A"/>
                </a:solidFill>
                <a:highlight>
                  <a:srgbClr val="FFFFFF"/>
                </a:highlight>
              </a:rPr>
              <a:t>Step 2: Pop the item from the stack and insert into the ‘visited’ list</a:t>
            </a:r>
            <a:endParaRPr sz="1150">
              <a:solidFill>
                <a:srgbClr val="3A3A3A"/>
              </a:solidFill>
              <a:highlight>
                <a:srgbClr val="FFFFFF"/>
              </a:highlight>
            </a:endParaRPr>
          </a:p>
          <a:p>
            <a:pPr marL="0" lvl="0" indent="0" algn="l" rtl="0">
              <a:lnSpc>
                <a:spcPct val="115000"/>
              </a:lnSpc>
              <a:spcBef>
                <a:spcPts val="1600"/>
              </a:spcBef>
              <a:spcAft>
                <a:spcPts val="0"/>
              </a:spcAft>
              <a:buNone/>
            </a:pPr>
            <a:r>
              <a:rPr lang="en-US" sz="1150">
                <a:solidFill>
                  <a:srgbClr val="3A3A3A"/>
                </a:solidFill>
                <a:highlight>
                  <a:srgbClr val="FFFFFF"/>
                </a:highlight>
              </a:rPr>
              <a:t>Step 3: For node marked as ‘visited’ (or in visited list), add the adjacent nodes of this node that are not yet marked visited, to the stack.</a:t>
            </a:r>
            <a:endParaRPr sz="1150">
              <a:solidFill>
                <a:srgbClr val="3A3A3A"/>
              </a:solidFill>
              <a:highlight>
                <a:srgbClr val="FFFFFF"/>
              </a:highlight>
            </a:endParaRPr>
          </a:p>
          <a:p>
            <a:pPr marL="0" lvl="0" indent="0" algn="l" rtl="0">
              <a:lnSpc>
                <a:spcPct val="115000"/>
              </a:lnSpc>
              <a:spcBef>
                <a:spcPts val="1600"/>
              </a:spcBef>
              <a:spcAft>
                <a:spcPts val="1600"/>
              </a:spcAft>
              <a:buNone/>
            </a:pPr>
            <a:r>
              <a:rPr lang="en-US" sz="1150">
                <a:solidFill>
                  <a:srgbClr val="3A3A3A"/>
                </a:solidFill>
                <a:highlight>
                  <a:srgbClr val="FFFFFF"/>
                </a:highlight>
              </a:rPr>
              <a:t>Step 4: Repeat steps 2 and 3 until the stack is empty.</a:t>
            </a:r>
            <a:endParaRPr sz="1150">
              <a:solidFill>
                <a:srgbClr val="3A3A3A"/>
              </a:solidFill>
              <a:highlight>
                <a:srgbClr val="FFFFFF"/>
              </a:high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g19b436790cb_0_21"/>
          <p:cNvSpPr txBox="1">
            <a:spLocks noGrp="1"/>
          </p:cNvSpPr>
          <p:nvPr>
            <p:ph type="title"/>
          </p:nvPr>
        </p:nvSpPr>
        <p:spPr>
          <a:xfrm>
            <a:off x="128419" y="90358"/>
            <a:ext cx="6684000" cy="9609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en-US"/>
              <a:t>Example</a:t>
            </a:r>
            <a:endParaRPr/>
          </a:p>
        </p:txBody>
      </p:sp>
      <p:pic>
        <p:nvPicPr>
          <p:cNvPr id="537" name="Google Shape;537;g19b436790cb_0_21"/>
          <p:cNvPicPr preferRelativeResize="0"/>
          <p:nvPr/>
        </p:nvPicPr>
        <p:blipFill>
          <a:blip r:embed="rId3">
            <a:alphaModFix/>
          </a:blip>
          <a:stretch>
            <a:fillRect/>
          </a:stretch>
        </p:blipFill>
        <p:spPr>
          <a:xfrm>
            <a:off x="268769" y="989050"/>
            <a:ext cx="2854301" cy="997225"/>
          </a:xfrm>
          <a:prstGeom prst="rect">
            <a:avLst/>
          </a:prstGeom>
          <a:noFill/>
          <a:ln>
            <a:noFill/>
          </a:ln>
        </p:spPr>
      </p:pic>
      <p:pic>
        <p:nvPicPr>
          <p:cNvPr id="538" name="Google Shape;538;g19b436790cb_0_21"/>
          <p:cNvPicPr preferRelativeResize="0"/>
          <p:nvPr/>
        </p:nvPicPr>
        <p:blipFill>
          <a:blip r:embed="rId4">
            <a:alphaModFix/>
          </a:blip>
          <a:stretch>
            <a:fillRect/>
          </a:stretch>
        </p:blipFill>
        <p:spPr>
          <a:xfrm>
            <a:off x="128425" y="2025775"/>
            <a:ext cx="3771825" cy="1279725"/>
          </a:xfrm>
          <a:prstGeom prst="rect">
            <a:avLst/>
          </a:prstGeom>
          <a:noFill/>
          <a:ln>
            <a:noFill/>
          </a:ln>
        </p:spPr>
      </p:pic>
      <p:pic>
        <p:nvPicPr>
          <p:cNvPr id="539" name="Google Shape;539;g19b436790cb_0_21"/>
          <p:cNvPicPr preferRelativeResize="0"/>
          <p:nvPr/>
        </p:nvPicPr>
        <p:blipFill>
          <a:blip r:embed="rId5">
            <a:alphaModFix/>
          </a:blip>
          <a:stretch>
            <a:fillRect/>
          </a:stretch>
        </p:blipFill>
        <p:spPr>
          <a:xfrm>
            <a:off x="266688" y="3400050"/>
            <a:ext cx="3495301" cy="1165100"/>
          </a:xfrm>
          <a:prstGeom prst="rect">
            <a:avLst/>
          </a:prstGeom>
          <a:noFill/>
          <a:ln>
            <a:noFill/>
          </a:ln>
        </p:spPr>
      </p:pic>
      <p:pic>
        <p:nvPicPr>
          <p:cNvPr id="540" name="Google Shape;540;g19b436790cb_0_21"/>
          <p:cNvPicPr preferRelativeResize="0"/>
          <p:nvPr/>
        </p:nvPicPr>
        <p:blipFill>
          <a:blip r:embed="rId6">
            <a:alphaModFix/>
          </a:blip>
          <a:stretch>
            <a:fillRect/>
          </a:stretch>
        </p:blipFill>
        <p:spPr>
          <a:xfrm>
            <a:off x="3665238" y="90350"/>
            <a:ext cx="4558824" cy="1533200"/>
          </a:xfrm>
          <a:prstGeom prst="rect">
            <a:avLst/>
          </a:prstGeom>
          <a:noFill/>
          <a:ln>
            <a:noFill/>
          </a:ln>
        </p:spPr>
      </p:pic>
      <p:pic>
        <p:nvPicPr>
          <p:cNvPr id="541" name="Google Shape;541;g19b436790cb_0_21"/>
          <p:cNvPicPr preferRelativeResize="0"/>
          <p:nvPr/>
        </p:nvPicPr>
        <p:blipFill>
          <a:blip r:embed="rId7">
            <a:alphaModFix/>
          </a:blip>
          <a:stretch>
            <a:fillRect/>
          </a:stretch>
        </p:blipFill>
        <p:spPr>
          <a:xfrm>
            <a:off x="4300138" y="1805150"/>
            <a:ext cx="4616175" cy="1533200"/>
          </a:xfrm>
          <a:prstGeom prst="rect">
            <a:avLst/>
          </a:prstGeom>
          <a:noFill/>
          <a:ln>
            <a:noFill/>
          </a:ln>
        </p:spPr>
      </p:pic>
      <p:pic>
        <p:nvPicPr>
          <p:cNvPr id="542" name="Google Shape;542;g19b436790cb_0_21"/>
          <p:cNvPicPr preferRelativeResize="0"/>
          <p:nvPr/>
        </p:nvPicPr>
        <p:blipFill>
          <a:blip r:embed="rId8">
            <a:alphaModFix/>
          </a:blip>
          <a:stretch>
            <a:fillRect/>
          </a:stretch>
        </p:blipFill>
        <p:spPr>
          <a:xfrm>
            <a:off x="3914388" y="3490750"/>
            <a:ext cx="4525380" cy="1500350"/>
          </a:xfrm>
          <a:prstGeom prst="rect">
            <a:avLst/>
          </a:prstGeom>
          <a:noFill/>
          <a:ln>
            <a:noFill/>
          </a:ln>
        </p:spPr>
      </p:pic>
      <p:sp>
        <p:nvSpPr>
          <p:cNvPr id="543" name="Google Shape;543;g19b436790cb_0_21"/>
          <p:cNvSpPr txBox="1"/>
          <p:nvPr/>
        </p:nvSpPr>
        <p:spPr>
          <a:xfrm>
            <a:off x="268775" y="4565150"/>
            <a:ext cx="30000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50">
                <a:solidFill>
                  <a:srgbClr val="3A3A3A"/>
                </a:solidFill>
                <a:highlight>
                  <a:srgbClr val="FFFFFF"/>
                </a:highlight>
              </a:rPr>
              <a:t>The final DFS sequence for the above graph is A-&gt;B-&gt;C-&gt;E-&gt;D.</a:t>
            </a:r>
            <a:endParaRPr/>
          </a:p>
        </p:txBody>
      </p:sp>
      <p:sp>
        <p:nvSpPr>
          <p:cNvPr id="544" name="Google Shape;544;g19b436790cb_0_21"/>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32"/>
          <p:cNvSpPr txBox="1">
            <a:spLocks noGrp="1"/>
          </p:cNvSpPr>
          <p:nvPr>
            <p:ph type="ftr" idx="11"/>
          </p:nvPr>
        </p:nvSpPr>
        <p:spPr>
          <a:xfrm>
            <a:off x="1941909" y="4601856"/>
            <a:ext cx="57150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1100"/>
              <a:buNone/>
            </a:pPr>
            <a:r>
              <a:rPr lang="en-US"/>
              <a:t>CS 103</a:t>
            </a:r>
            <a:endParaRPr/>
          </a:p>
        </p:txBody>
      </p:sp>
      <p:sp>
        <p:nvSpPr>
          <p:cNvPr id="550" name="Google Shape;550;p32"/>
          <p:cNvSpPr txBox="1">
            <a:spLocks noGrp="1"/>
          </p:cNvSpPr>
          <p:nvPr>
            <p:ph type="sldNum" idx="12"/>
          </p:nvPr>
        </p:nvSpPr>
        <p:spPr>
          <a:xfrm>
            <a:off x="398859" y="590837"/>
            <a:ext cx="5847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1500"/>
              <a:buNone/>
            </a:pPr>
            <a:fld id="{00000000-1234-1234-1234-123412341234}" type="slidenum">
              <a:rPr lang="en-US"/>
              <a:t>28</a:t>
            </a:fld>
            <a:endParaRPr/>
          </a:p>
        </p:txBody>
      </p:sp>
      <p:sp>
        <p:nvSpPr>
          <p:cNvPr id="551" name="Google Shape;551;p32"/>
          <p:cNvSpPr txBox="1">
            <a:spLocks noGrp="1"/>
          </p:cNvSpPr>
          <p:nvPr>
            <p:ph type="title"/>
          </p:nvPr>
        </p:nvSpPr>
        <p:spPr>
          <a:xfrm>
            <a:off x="1657350" y="457200"/>
            <a:ext cx="5829300" cy="457200"/>
          </a:xfrm>
          <a:prstGeom prst="rect">
            <a:avLst/>
          </a:prstGeom>
          <a:noFill/>
          <a:ln>
            <a:noFill/>
          </a:ln>
        </p:spPr>
        <p:txBody>
          <a:bodyPr spcFirstLastPara="1" wrap="square" lIns="68575" tIns="34275" rIns="68575" bIns="34275" anchor="t" anchorCtr="0">
            <a:normAutofit fontScale="90000"/>
          </a:bodyPr>
          <a:lstStyle/>
          <a:p>
            <a:pPr marL="0" lvl="0" indent="0" algn="l" rtl="0">
              <a:lnSpc>
                <a:spcPct val="100000"/>
              </a:lnSpc>
              <a:spcBef>
                <a:spcPts val="0"/>
              </a:spcBef>
              <a:spcAft>
                <a:spcPts val="0"/>
              </a:spcAft>
              <a:buClr>
                <a:srgbClr val="262626"/>
              </a:buClr>
              <a:buSzPct val="51851"/>
              <a:buNone/>
            </a:pPr>
            <a:r>
              <a:rPr lang="en-US" sz="3000" b="1"/>
              <a:t>Illustration of DFS</a:t>
            </a:r>
            <a:endParaRPr/>
          </a:p>
        </p:txBody>
      </p:sp>
      <p:sp>
        <p:nvSpPr>
          <p:cNvPr id="552" name="Google Shape;552;p32"/>
          <p:cNvSpPr txBox="1">
            <a:spLocks noGrp="1"/>
          </p:cNvSpPr>
          <p:nvPr>
            <p:ph type="body" idx="1"/>
          </p:nvPr>
        </p:nvSpPr>
        <p:spPr>
          <a:xfrm>
            <a:off x="1657350" y="1028700"/>
            <a:ext cx="5829300" cy="3543300"/>
          </a:xfrm>
          <a:prstGeom prst="rect">
            <a:avLst/>
          </a:prstGeom>
          <a:noFill/>
          <a:ln>
            <a:noFill/>
          </a:ln>
        </p:spPr>
        <p:txBody>
          <a:bodyPr spcFirstLastPara="1" wrap="square" lIns="68575" tIns="34275" rIns="68575" bIns="34275" anchor="t" anchorCtr="0">
            <a:normAutofit/>
          </a:bodyPr>
          <a:lstStyle/>
          <a:p>
            <a:pPr marL="457200" lvl="0" indent="-228600" algn="l" rtl="0">
              <a:lnSpc>
                <a:spcPct val="100000"/>
              </a:lnSpc>
              <a:spcBef>
                <a:spcPts val="800"/>
              </a:spcBef>
              <a:spcAft>
                <a:spcPts val="0"/>
              </a:spcAft>
              <a:buSzPts val="1400"/>
              <a:buNone/>
            </a:pPr>
            <a:endParaRPr/>
          </a:p>
        </p:txBody>
      </p:sp>
      <p:sp>
        <p:nvSpPr>
          <p:cNvPr id="553" name="Google Shape;553;p32"/>
          <p:cNvSpPr/>
          <p:nvPr/>
        </p:nvSpPr>
        <p:spPr>
          <a:xfrm>
            <a:off x="5207794" y="1746649"/>
            <a:ext cx="123825" cy="9644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554" name="Google Shape;554;p32"/>
          <p:cNvSpPr/>
          <p:nvPr/>
        </p:nvSpPr>
        <p:spPr>
          <a:xfrm>
            <a:off x="5747147" y="1266825"/>
            <a:ext cx="123825" cy="96441"/>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555" name="Google Shape;555;p32"/>
          <p:cNvSpPr/>
          <p:nvPr/>
        </p:nvSpPr>
        <p:spPr>
          <a:xfrm>
            <a:off x="5788819" y="2370536"/>
            <a:ext cx="123825" cy="9644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556" name="Google Shape;556;p32"/>
          <p:cNvSpPr/>
          <p:nvPr/>
        </p:nvSpPr>
        <p:spPr>
          <a:xfrm>
            <a:off x="6743700" y="2343150"/>
            <a:ext cx="125016" cy="96441"/>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557" name="Google Shape;557;p32"/>
          <p:cNvSpPr/>
          <p:nvPr/>
        </p:nvSpPr>
        <p:spPr>
          <a:xfrm>
            <a:off x="7198519" y="1699024"/>
            <a:ext cx="123825" cy="9644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558" name="Google Shape;558;p32"/>
          <p:cNvSpPr/>
          <p:nvPr/>
        </p:nvSpPr>
        <p:spPr>
          <a:xfrm>
            <a:off x="6617494" y="1266825"/>
            <a:ext cx="123825" cy="96441"/>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cxnSp>
        <p:nvCxnSpPr>
          <p:cNvPr id="559" name="Google Shape;559;p32"/>
          <p:cNvCxnSpPr/>
          <p:nvPr/>
        </p:nvCxnSpPr>
        <p:spPr>
          <a:xfrm>
            <a:off x="5829300" y="1314450"/>
            <a:ext cx="829866" cy="0"/>
          </a:xfrm>
          <a:prstGeom prst="straightConnector1">
            <a:avLst/>
          </a:prstGeom>
          <a:noFill/>
          <a:ln w="9525" cap="flat" cmpd="sng">
            <a:solidFill>
              <a:schemeClr val="dk1"/>
            </a:solidFill>
            <a:prstDash val="solid"/>
            <a:round/>
            <a:headEnd type="none" w="med" len="med"/>
            <a:tailEnd type="none" w="med" len="med"/>
          </a:ln>
        </p:spPr>
      </p:cxnSp>
      <p:cxnSp>
        <p:nvCxnSpPr>
          <p:cNvPr id="560" name="Google Shape;560;p32"/>
          <p:cNvCxnSpPr/>
          <p:nvPr/>
        </p:nvCxnSpPr>
        <p:spPr>
          <a:xfrm>
            <a:off x="5291137" y="1795463"/>
            <a:ext cx="1947863" cy="0"/>
          </a:xfrm>
          <a:prstGeom prst="straightConnector1">
            <a:avLst/>
          </a:prstGeom>
          <a:noFill/>
          <a:ln w="9525" cap="flat" cmpd="sng">
            <a:solidFill>
              <a:schemeClr val="dk1"/>
            </a:solidFill>
            <a:prstDash val="solid"/>
            <a:round/>
            <a:headEnd type="none" w="med" len="med"/>
            <a:tailEnd type="none" w="med" len="med"/>
          </a:ln>
        </p:spPr>
      </p:cxnSp>
      <p:cxnSp>
        <p:nvCxnSpPr>
          <p:cNvPr id="561" name="Google Shape;561;p32"/>
          <p:cNvCxnSpPr/>
          <p:nvPr/>
        </p:nvCxnSpPr>
        <p:spPr>
          <a:xfrm rot="10800000" flipH="1">
            <a:off x="5291139" y="1314450"/>
            <a:ext cx="497681" cy="481013"/>
          </a:xfrm>
          <a:prstGeom prst="straightConnector1">
            <a:avLst/>
          </a:prstGeom>
          <a:noFill/>
          <a:ln w="9525" cap="flat" cmpd="sng">
            <a:solidFill>
              <a:schemeClr val="dk1"/>
            </a:solidFill>
            <a:prstDash val="solid"/>
            <a:round/>
            <a:headEnd type="none" w="med" len="med"/>
            <a:tailEnd type="none" w="med" len="med"/>
          </a:ln>
        </p:spPr>
      </p:cxnSp>
      <p:cxnSp>
        <p:nvCxnSpPr>
          <p:cNvPr id="562" name="Google Shape;562;p32"/>
          <p:cNvCxnSpPr/>
          <p:nvPr/>
        </p:nvCxnSpPr>
        <p:spPr>
          <a:xfrm>
            <a:off x="6700837" y="1314451"/>
            <a:ext cx="538163" cy="432197"/>
          </a:xfrm>
          <a:prstGeom prst="straightConnector1">
            <a:avLst/>
          </a:prstGeom>
          <a:noFill/>
          <a:ln w="9525" cap="flat" cmpd="sng">
            <a:solidFill>
              <a:schemeClr val="dk1"/>
            </a:solidFill>
            <a:prstDash val="solid"/>
            <a:round/>
            <a:headEnd type="none" w="med" len="med"/>
            <a:tailEnd type="none" w="med" len="med"/>
          </a:ln>
        </p:spPr>
      </p:cxnSp>
      <p:cxnSp>
        <p:nvCxnSpPr>
          <p:cNvPr id="563" name="Google Shape;563;p32"/>
          <p:cNvCxnSpPr/>
          <p:nvPr/>
        </p:nvCxnSpPr>
        <p:spPr>
          <a:xfrm>
            <a:off x="5870973" y="2419350"/>
            <a:ext cx="912019" cy="0"/>
          </a:xfrm>
          <a:prstGeom prst="straightConnector1">
            <a:avLst/>
          </a:prstGeom>
          <a:noFill/>
          <a:ln w="9525" cap="flat" cmpd="sng">
            <a:solidFill>
              <a:schemeClr val="dk1"/>
            </a:solidFill>
            <a:prstDash val="solid"/>
            <a:round/>
            <a:headEnd type="none" w="med" len="med"/>
            <a:tailEnd type="none" w="med" len="med"/>
          </a:ln>
        </p:spPr>
      </p:cxnSp>
      <p:cxnSp>
        <p:nvCxnSpPr>
          <p:cNvPr id="564" name="Google Shape;564;p32"/>
          <p:cNvCxnSpPr/>
          <p:nvPr/>
        </p:nvCxnSpPr>
        <p:spPr>
          <a:xfrm>
            <a:off x="5829301" y="1314451"/>
            <a:ext cx="1369219" cy="432197"/>
          </a:xfrm>
          <a:prstGeom prst="straightConnector1">
            <a:avLst/>
          </a:prstGeom>
          <a:noFill/>
          <a:ln w="9525" cap="flat" cmpd="sng">
            <a:solidFill>
              <a:schemeClr val="dk1"/>
            </a:solidFill>
            <a:prstDash val="solid"/>
            <a:round/>
            <a:headEnd type="none" w="med" len="med"/>
            <a:tailEnd type="none" w="med" len="med"/>
          </a:ln>
        </p:spPr>
      </p:cxnSp>
      <p:cxnSp>
        <p:nvCxnSpPr>
          <p:cNvPr id="565" name="Google Shape;565;p32"/>
          <p:cNvCxnSpPr/>
          <p:nvPr/>
        </p:nvCxnSpPr>
        <p:spPr>
          <a:xfrm rot="10800000">
            <a:off x="5264944" y="1838325"/>
            <a:ext cx="571500" cy="514350"/>
          </a:xfrm>
          <a:prstGeom prst="straightConnector1">
            <a:avLst/>
          </a:prstGeom>
          <a:noFill/>
          <a:ln w="9525" cap="flat" cmpd="sng">
            <a:solidFill>
              <a:schemeClr val="dk1"/>
            </a:solidFill>
            <a:prstDash val="solid"/>
            <a:round/>
            <a:headEnd type="none" w="med" len="med"/>
            <a:tailEnd type="none" w="med" len="med"/>
          </a:ln>
        </p:spPr>
      </p:cxnSp>
      <p:sp>
        <p:nvSpPr>
          <p:cNvPr id="566" name="Google Shape;566;p32"/>
          <p:cNvSpPr/>
          <p:nvPr/>
        </p:nvSpPr>
        <p:spPr>
          <a:xfrm>
            <a:off x="6229350" y="2800350"/>
            <a:ext cx="125016" cy="96441"/>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567" name="Google Shape;567;p32"/>
          <p:cNvSpPr/>
          <p:nvPr/>
        </p:nvSpPr>
        <p:spPr>
          <a:xfrm>
            <a:off x="7086600" y="2686050"/>
            <a:ext cx="125016" cy="96441"/>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568" name="Google Shape;568;p32"/>
          <p:cNvSpPr/>
          <p:nvPr/>
        </p:nvSpPr>
        <p:spPr>
          <a:xfrm>
            <a:off x="4457700" y="2000250"/>
            <a:ext cx="125016" cy="96441"/>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569" name="Google Shape;569;p32"/>
          <p:cNvSpPr/>
          <p:nvPr/>
        </p:nvSpPr>
        <p:spPr>
          <a:xfrm>
            <a:off x="4800600" y="2400300"/>
            <a:ext cx="125016" cy="96441"/>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570" name="Google Shape;570;p32"/>
          <p:cNvSpPr/>
          <p:nvPr/>
        </p:nvSpPr>
        <p:spPr>
          <a:xfrm>
            <a:off x="5200650" y="2228850"/>
            <a:ext cx="125016" cy="96441"/>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cxnSp>
        <p:nvCxnSpPr>
          <p:cNvPr id="571" name="Google Shape;571;p32"/>
          <p:cNvCxnSpPr/>
          <p:nvPr/>
        </p:nvCxnSpPr>
        <p:spPr>
          <a:xfrm>
            <a:off x="6800850" y="2400300"/>
            <a:ext cx="400050" cy="342900"/>
          </a:xfrm>
          <a:prstGeom prst="straightConnector1">
            <a:avLst/>
          </a:prstGeom>
          <a:noFill/>
          <a:ln w="9525" cap="flat" cmpd="sng">
            <a:solidFill>
              <a:schemeClr val="dk1"/>
            </a:solidFill>
            <a:prstDash val="solid"/>
            <a:round/>
            <a:headEnd type="none" w="med" len="med"/>
            <a:tailEnd type="none" w="med" len="med"/>
          </a:ln>
        </p:spPr>
      </p:cxnSp>
      <p:cxnSp>
        <p:nvCxnSpPr>
          <p:cNvPr id="572" name="Google Shape;572;p32"/>
          <p:cNvCxnSpPr/>
          <p:nvPr/>
        </p:nvCxnSpPr>
        <p:spPr>
          <a:xfrm>
            <a:off x="5829300" y="2400300"/>
            <a:ext cx="457200" cy="457200"/>
          </a:xfrm>
          <a:prstGeom prst="straightConnector1">
            <a:avLst/>
          </a:prstGeom>
          <a:noFill/>
          <a:ln w="9525" cap="flat" cmpd="sng">
            <a:solidFill>
              <a:schemeClr val="dk1"/>
            </a:solidFill>
            <a:prstDash val="solid"/>
            <a:round/>
            <a:headEnd type="none" w="med" len="med"/>
            <a:tailEnd type="none" w="med" len="med"/>
          </a:ln>
        </p:spPr>
      </p:cxnSp>
      <p:cxnSp>
        <p:nvCxnSpPr>
          <p:cNvPr id="573" name="Google Shape;573;p32"/>
          <p:cNvCxnSpPr/>
          <p:nvPr/>
        </p:nvCxnSpPr>
        <p:spPr>
          <a:xfrm>
            <a:off x="5829300" y="2457450"/>
            <a:ext cx="1314450" cy="285750"/>
          </a:xfrm>
          <a:prstGeom prst="straightConnector1">
            <a:avLst/>
          </a:prstGeom>
          <a:noFill/>
          <a:ln w="9525" cap="flat" cmpd="sng">
            <a:solidFill>
              <a:schemeClr val="dk1"/>
            </a:solidFill>
            <a:prstDash val="solid"/>
            <a:round/>
            <a:headEnd type="none" w="med" len="med"/>
            <a:tailEnd type="none" w="med" len="med"/>
          </a:ln>
        </p:spPr>
      </p:cxnSp>
      <p:cxnSp>
        <p:nvCxnSpPr>
          <p:cNvPr id="574" name="Google Shape;574;p32"/>
          <p:cNvCxnSpPr/>
          <p:nvPr/>
        </p:nvCxnSpPr>
        <p:spPr>
          <a:xfrm flipH="1">
            <a:off x="4572000" y="1771650"/>
            <a:ext cx="685800" cy="228600"/>
          </a:xfrm>
          <a:prstGeom prst="straightConnector1">
            <a:avLst/>
          </a:prstGeom>
          <a:noFill/>
          <a:ln w="9525" cap="flat" cmpd="sng">
            <a:solidFill>
              <a:schemeClr val="dk1"/>
            </a:solidFill>
            <a:prstDash val="solid"/>
            <a:round/>
            <a:headEnd type="none" w="med" len="med"/>
            <a:tailEnd type="none" w="med" len="med"/>
          </a:ln>
        </p:spPr>
      </p:cxnSp>
      <p:cxnSp>
        <p:nvCxnSpPr>
          <p:cNvPr id="575" name="Google Shape;575;p32"/>
          <p:cNvCxnSpPr/>
          <p:nvPr/>
        </p:nvCxnSpPr>
        <p:spPr>
          <a:xfrm>
            <a:off x="5257800" y="1828800"/>
            <a:ext cx="0" cy="457200"/>
          </a:xfrm>
          <a:prstGeom prst="straightConnector1">
            <a:avLst/>
          </a:prstGeom>
          <a:noFill/>
          <a:ln w="9525" cap="flat" cmpd="sng">
            <a:solidFill>
              <a:schemeClr val="dk1"/>
            </a:solidFill>
            <a:prstDash val="solid"/>
            <a:round/>
            <a:headEnd type="none" w="med" len="med"/>
            <a:tailEnd type="none" w="med" len="med"/>
          </a:ln>
        </p:spPr>
      </p:cxnSp>
      <p:cxnSp>
        <p:nvCxnSpPr>
          <p:cNvPr id="576" name="Google Shape;576;p32"/>
          <p:cNvCxnSpPr/>
          <p:nvPr/>
        </p:nvCxnSpPr>
        <p:spPr>
          <a:xfrm>
            <a:off x="4514850" y="2057400"/>
            <a:ext cx="342900" cy="400050"/>
          </a:xfrm>
          <a:prstGeom prst="straightConnector1">
            <a:avLst/>
          </a:prstGeom>
          <a:noFill/>
          <a:ln w="9525" cap="flat" cmpd="sng">
            <a:solidFill>
              <a:schemeClr val="dk1"/>
            </a:solidFill>
            <a:prstDash val="solid"/>
            <a:round/>
            <a:headEnd type="none" w="med" len="med"/>
            <a:tailEnd type="none" w="med" len="med"/>
          </a:ln>
        </p:spPr>
      </p:cxnSp>
      <p:cxnSp>
        <p:nvCxnSpPr>
          <p:cNvPr id="577" name="Google Shape;577;p32"/>
          <p:cNvCxnSpPr/>
          <p:nvPr/>
        </p:nvCxnSpPr>
        <p:spPr>
          <a:xfrm flipH="1">
            <a:off x="4857750" y="2286000"/>
            <a:ext cx="400050" cy="171450"/>
          </a:xfrm>
          <a:prstGeom prst="straightConnector1">
            <a:avLst/>
          </a:prstGeom>
          <a:noFill/>
          <a:ln w="9525" cap="flat" cmpd="sng">
            <a:solidFill>
              <a:schemeClr val="dk1"/>
            </a:solidFill>
            <a:prstDash val="solid"/>
            <a:round/>
            <a:headEnd type="none" w="med" len="med"/>
            <a:tailEnd type="none" w="med" len="med"/>
          </a:ln>
        </p:spPr>
      </p:cxnSp>
      <p:sp>
        <p:nvSpPr>
          <p:cNvPr id="578" name="Google Shape;578;p32"/>
          <p:cNvSpPr txBox="1"/>
          <p:nvPr/>
        </p:nvSpPr>
        <p:spPr>
          <a:xfrm>
            <a:off x="5531644" y="1059656"/>
            <a:ext cx="26000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0</a:t>
            </a:r>
            <a:endParaRPr/>
          </a:p>
        </p:txBody>
      </p:sp>
      <p:sp>
        <p:nvSpPr>
          <p:cNvPr id="579" name="Google Shape;579;p32"/>
          <p:cNvSpPr txBox="1"/>
          <p:nvPr/>
        </p:nvSpPr>
        <p:spPr>
          <a:xfrm>
            <a:off x="6686550" y="1028700"/>
            <a:ext cx="26000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1</a:t>
            </a:r>
            <a:endParaRPr/>
          </a:p>
        </p:txBody>
      </p:sp>
      <p:sp>
        <p:nvSpPr>
          <p:cNvPr id="580" name="Google Shape;580;p32"/>
          <p:cNvSpPr txBox="1"/>
          <p:nvPr/>
        </p:nvSpPr>
        <p:spPr>
          <a:xfrm>
            <a:off x="4960144" y="1516856"/>
            <a:ext cx="26000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2</a:t>
            </a:r>
            <a:endParaRPr/>
          </a:p>
        </p:txBody>
      </p:sp>
      <p:sp>
        <p:nvSpPr>
          <p:cNvPr id="581" name="Google Shape;581;p32"/>
          <p:cNvSpPr txBox="1"/>
          <p:nvPr/>
        </p:nvSpPr>
        <p:spPr>
          <a:xfrm>
            <a:off x="7017544" y="1745456"/>
            <a:ext cx="26000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4</a:t>
            </a:r>
            <a:endParaRPr/>
          </a:p>
        </p:txBody>
      </p:sp>
      <p:sp>
        <p:nvSpPr>
          <p:cNvPr id="582" name="Google Shape;582;p32"/>
          <p:cNvSpPr txBox="1"/>
          <p:nvPr/>
        </p:nvSpPr>
        <p:spPr>
          <a:xfrm>
            <a:off x="5829300" y="2114550"/>
            <a:ext cx="26000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5</a:t>
            </a:r>
            <a:endParaRPr/>
          </a:p>
        </p:txBody>
      </p:sp>
      <p:sp>
        <p:nvSpPr>
          <p:cNvPr id="583" name="Google Shape;583;p32"/>
          <p:cNvSpPr txBox="1"/>
          <p:nvPr/>
        </p:nvSpPr>
        <p:spPr>
          <a:xfrm>
            <a:off x="6331744" y="2717006"/>
            <a:ext cx="26000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6</a:t>
            </a:r>
            <a:endParaRPr/>
          </a:p>
        </p:txBody>
      </p:sp>
      <p:sp>
        <p:nvSpPr>
          <p:cNvPr id="584" name="Google Shape;584;p32"/>
          <p:cNvSpPr txBox="1"/>
          <p:nvPr/>
        </p:nvSpPr>
        <p:spPr>
          <a:xfrm>
            <a:off x="6788944" y="2088356"/>
            <a:ext cx="26000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7</a:t>
            </a:r>
            <a:endParaRPr/>
          </a:p>
        </p:txBody>
      </p:sp>
      <p:sp>
        <p:nvSpPr>
          <p:cNvPr id="585" name="Google Shape;585;p32"/>
          <p:cNvSpPr txBox="1"/>
          <p:nvPr/>
        </p:nvSpPr>
        <p:spPr>
          <a:xfrm>
            <a:off x="7200900" y="2514600"/>
            <a:ext cx="26000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8</a:t>
            </a:r>
            <a:endParaRPr/>
          </a:p>
        </p:txBody>
      </p:sp>
      <p:sp>
        <p:nvSpPr>
          <p:cNvPr id="586" name="Google Shape;586;p32"/>
          <p:cNvSpPr txBox="1"/>
          <p:nvPr/>
        </p:nvSpPr>
        <p:spPr>
          <a:xfrm>
            <a:off x="4217194" y="1802606"/>
            <a:ext cx="26000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9</a:t>
            </a:r>
            <a:endParaRPr/>
          </a:p>
        </p:txBody>
      </p:sp>
      <p:sp>
        <p:nvSpPr>
          <p:cNvPr id="587" name="Google Shape;587;p32"/>
          <p:cNvSpPr txBox="1"/>
          <p:nvPr/>
        </p:nvSpPr>
        <p:spPr>
          <a:xfrm>
            <a:off x="5257800" y="2171700"/>
            <a:ext cx="33534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10</a:t>
            </a:r>
            <a:endParaRPr/>
          </a:p>
        </p:txBody>
      </p:sp>
      <p:sp>
        <p:nvSpPr>
          <p:cNvPr id="588" name="Google Shape;588;p32"/>
          <p:cNvSpPr txBox="1"/>
          <p:nvPr/>
        </p:nvSpPr>
        <p:spPr>
          <a:xfrm>
            <a:off x="4674394" y="2431256"/>
            <a:ext cx="33534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11</a:t>
            </a:r>
            <a:endParaRPr/>
          </a:p>
        </p:txBody>
      </p:sp>
      <p:sp>
        <p:nvSpPr>
          <p:cNvPr id="589" name="Google Shape;589;p32"/>
          <p:cNvSpPr/>
          <p:nvPr/>
        </p:nvSpPr>
        <p:spPr>
          <a:xfrm>
            <a:off x="3143250" y="1543050"/>
            <a:ext cx="125016" cy="96441"/>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590" name="Google Shape;590;p32"/>
          <p:cNvSpPr/>
          <p:nvPr/>
        </p:nvSpPr>
        <p:spPr>
          <a:xfrm>
            <a:off x="2857500" y="1771650"/>
            <a:ext cx="125016" cy="96441"/>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591" name="Google Shape;591;p32"/>
          <p:cNvSpPr/>
          <p:nvPr/>
        </p:nvSpPr>
        <p:spPr>
          <a:xfrm>
            <a:off x="2514600" y="2057400"/>
            <a:ext cx="125016" cy="96441"/>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592" name="Google Shape;592;p32"/>
          <p:cNvSpPr/>
          <p:nvPr/>
        </p:nvSpPr>
        <p:spPr>
          <a:xfrm>
            <a:off x="2286000" y="2400300"/>
            <a:ext cx="125016" cy="96441"/>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593" name="Google Shape;593;p32"/>
          <p:cNvSpPr/>
          <p:nvPr/>
        </p:nvSpPr>
        <p:spPr>
          <a:xfrm>
            <a:off x="2057400" y="2743200"/>
            <a:ext cx="125016" cy="96441"/>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594" name="Google Shape;594;p32"/>
          <p:cNvSpPr/>
          <p:nvPr/>
        </p:nvSpPr>
        <p:spPr>
          <a:xfrm>
            <a:off x="2743200" y="2743200"/>
            <a:ext cx="125016" cy="96441"/>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595" name="Google Shape;595;p32"/>
          <p:cNvSpPr/>
          <p:nvPr/>
        </p:nvSpPr>
        <p:spPr>
          <a:xfrm>
            <a:off x="2228850" y="3086100"/>
            <a:ext cx="125016" cy="96441"/>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596" name="Google Shape;596;p32"/>
          <p:cNvSpPr/>
          <p:nvPr/>
        </p:nvSpPr>
        <p:spPr>
          <a:xfrm>
            <a:off x="2228850" y="3429000"/>
            <a:ext cx="125016" cy="96441"/>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597" name="Google Shape;597;p32"/>
          <p:cNvSpPr/>
          <p:nvPr/>
        </p:nvSpPr>
        <p:spPr>
          <a:xfrm>
            <a:off x="2857500" y="3086100"/>
            <a:ext cx="125016" cy="96441"/>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598" name="Google Shape;598;p32"/>
          <p:cNvSpPr/>
          <p:nvPr/>
        </p:nvSpPr>
        <p:spPr>
          <a:xfrm>
            <a:off x="2971800" y="3429000"/>
            <a:ext cx="125016" cy="96441"/>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599" name="Google Shape;599;p32"/>
          <p:cNvSpPr txBox="1"/>
          <p:nvPr/>
        </p:nvSpPr>
        <p:spPr>
          <a:xfrm>
            <a:off x="3188494" y="1345406"/>
            <a:ext cx="26000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0</a:t>
            </a:r>
            <a:endParaRPr/>
          </a:p>
        </p:txBody>
      </p:sp>
      <p:sp>
        <p:nvSpPr>
          <p:cNvPr id="600" name="Google Shape;600;p32"/>
          <p:cNvSpPr txBox="1"/>
          <p:nvPr/>
        </p:nvSpPr>
        <p:spPr>
          <a:xfrm>
            <a:off x="2971800" y="1657350"/>
            <a:ext cx="26000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1</a:t>
            </a:r>
            <a:endParaRPr/>
          </a:p>
        </p:txBody>
      </p:sp>
      <p:sp>
        <p:nvSpPr>
          <p:cNvPr id="601" name="Google Shape;601;p32"/>
          <p:cNvSpPr txBox="1"/>
          <p:nvPr/>
        </p:nvSpPr>
        <p:spPr>
          <a:xfrm>
            <a:off x="2628900" y="1885950"/>
            <a:ext cx="26000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4</a:t>
            </a:r>
            <a:endParaRPr/>
          </a:p>
        </p:txBody>
      </p:sp>
      <p:cxnSp>
        <p:nvCxnSpPr>
          <p:cNvPr id="602" name="Google Shape;602;p32"/>
          <p:cNvCxnSpPr/>
          <p:nvPr/>
        </p:nvCxnSpPr>
        <p:spPr>
          <a:xfrm rot="10800000" flipH="1">
            <a:off x="2571750" y="1828800"/>
            <a:ext cx="285750" cy="228600"/>
          </a:xfrm>
          <a:prstGeom prst="straightConnector1">
            <a:avLst/>
          </a:prstGeom>
          <a:noFill/>
          <a:ln w="9525" cap="flat" cmpd="sng">
            <a:solidFill>
              <a:schemeClr val="dk1"/>
            </a:solidFill>
            <a:prstDash val="solid"/>
            <a:round/>
            <a:headEnd type="none" w="med" len="med"/>
            <a:tailEnd type="none" w="med" len="med"/>
          </a:ln>
        </p:spPr>
      </p:cxnSp>
      <p:cxnSp>
        <p:nvCxnSpPr>
          <p:cNvPr id="603" name="Google Shape;603;p32"/>
          <p:cNvCxnSpPr/>
          <p:nvPr/>
        </p:nvCxnSpPr>
        <p:spPr>
          <a:xfrm rot="10800000" flipH="1">
            <a:off x="2914650" y="1600200"/>
            <a:ext cx="285750" cy="171450"/>
          </a:xfrm>
          <a:prstGeom prst="straightConnector1">
            <a:avLst/>
          </a:prstGeom>
          <a:noFill/>
          <a:ln w="9525" cap="flat" cmpd="sng">
            <a:solidFill>
              <a:schemeClr val="dk1"/>
            </a:solidFill>
            <a:prstDash val="solid"/>
            <a:round/>
            <a:headEnd type="none" w="med" len="med"/>
            <a:tailEnd type="none" w="med" len="med"/>
          </a:ln>
        </p:spPr>
      </p:cxnSp>
      <p:sp>
        <p:nvSpPr>
          <p:cNvPr id="604" name="Google Shape;604;p32"/>
          <p:cNvSpPr txBox="1"/>
          <p:nvPr/>
        </p:nvSpPr>
        <p:spPr>
          <a:xfrm>
            <a:off x="2057400" y="2228850"/>
            <a:ext cx="26000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2</a:t>
            </a:r>
            <a:endParaRPr/>
          </a:p>
        </p:txBody>
      </p:sp>
      <p:sp>
        <p:nvSpPr>
          <p:cNvPr id="605" name="Google Shape;605;p32"/>
          <p:cNvSpPr txBox="1"/>
          <p:nvPr/>
        </p:nvSpPr>
        <p:spPr>
          <a:xfrm>
            <a:off x="1828800" y="2628900"/>
            <a:ext cx="26000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5</a:t>
            </a:r>
            <a:endParaRPr/>
          </a:p>
        </p:txBody>
      </p:sp>
      <p:cxnSp>
        <p:nvCxnSpPr>
          <p:cNvPr id="606" name="Google Shape;606;p32"/>
          <p:cNvCxnSpPr/>
          <p:nvPr/>
        </p:nvCxnSpPr>
        <p:spPr>
          <a:xfrm flipH="1">
            <a:off x="2343150" y="2114550"/>
            <a:ext cx="228600" cy="285750"/>
          </a:xfrm>
          <a:prstGeom prst="straightConnector1">
            <a:avLst/>
          </a:prstGeom>
          <a:noFill/>
          <a:ln w="9525" cap="flat" cmpd="sng">
            <a:solidFill>
              <a:schemeClr val="dk1"/>
            </a:solidFill>
            <a:prstDash val="solid"/>
            <a:round/>
            <a:headEnd type="none" w="med" len="med"/>
            <a:tailEnd type="none" w="med" len="med"/>
          </a:ln>
        </p:spPr>
      </p:cxnSp>
      <p:cxnSp>
        <p:nvCxnSpPr>
          <p:cNvPr id="607" name="Google Shape;607;p32"/>
          <p:cNvCxnSpPr/>
          <p:nvPr/>
        </p:nvCxnSpPr>
        <p:spPr>
          <a:xfrm rot="10800000" flipH="1">
            <a:off x="2114550" y="2457450"/>
            <a:ext cx="171450" cy="285750"/>
          </a:xfrm>
          <a:prstGeom prst="straightConnector1">
            <a:avLst/>
          </a:prstGeom>
          <a:noFill/>
          <a:ln w="9525" cap="flat" cmpd="sng">
            <a:solidFill>
              <a:schemeClr val="dk1"/>
            </a:solidFill>
            <a:prstDash val="solid"/>
            <a:round/>
            <a:headEnd type="none" w="med" len="med"/>
            <a:tailEnd type="none" w="med" len="med"/>
          </a:ln>
        </p:spPr>
      </p:cxnSp>
      <p:sp>
        <p:nvSpPr>
          <p:cNvPr id="608" name="Google Shape;608;p32"/>
          <p:cNvSpPr/>
          <p:nvPr/>
        </p:nvSpPr>
        <p:spPr>
          <a:xfrm>
            <a:off x="1828800" y="3086100"/>
            <a:ext cx="125016" cy="96441"/>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609" name="Google Shape;609;p32"/>
          <p:cNvSpPr txBox="1"/>
          <p:nvPr/>
        </p:nvSpPr>
        <p:spPr>
          <a:xfrm>
            <a:off x="1645444" y="3117056"/>
            <a:ext cx="26000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6</a:t>
            </a:r>
            <a:endParaRPr/>
          </a:p>
        </p:txBody>
      </p:sp>
      <p:cxnSp>
        <p:nvCxnSpPr>
          <p:cNvPr id="610" name="Google Shape;610;p32"/>
          <p:cNvCxnSpPr/>
          <p:nvPr/>
        </p:nvCxnSpPr>
        <p:spPr>
          <a:xfrm rot="10800000" flipH="1">
            <a:off x="1885950" y="2800350"/>
            <a:ext cx="228600" cy="342900"/>
          </a:xfrm>
          <a:prstGeom prst="straightConnector1">
            <a:avLst/>
          </a:prstGeom>
          <a:noFill/>
          <a:ln w="9525" cap="flat" cmpd="sng">
            <a:solidFill>
              <a:schemeClr val="dk1"/>
            </a:solidFill>
            <a:prstDash val="solid"/>
            <a:round/>
            <a:headEnd type="none" w="med" len="med"/>
            <a:tailEnd type="none" w="med" len="med"/>
          </a:ln>
        </p:spPr>
      </p:cxnSp>
      <p:sp>
        <p:nvSpPr>
          <p:cNvPr id="611" name="Google Shape;611;p32"/>
          <p:cNvSpPr txBox="1"/>
          <p:nvPr/>
        </p:nvSpPr>
        <p:spPr>
          <a:xfrm>
            <a:off x="2274094" y="2945606"/>
            <a:ext cx="26000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7</a:t>
            </a:r>
            <a:endParaRPr/>
          </a:p>
        </p:txBody>
      </p:sp>
      <p:sp>
        <p:nvSpPr>
          <p:cNvPr id="612" name="Google Shape;612;p32"/>
          <p:cNvSpPr txBox="1"/>
          <p:nvPr/>
        </p:nvSpPr>
        <p:spPr>
          <a:xfrm>
            <a:off x="2343150" y="3314700"/>
            <a:ext cx="26000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8</a:t>
            </a:r>
            <a:endParaRPr/>
          </a:p>
        </p:txBody>
      </p:sp>
      <p:cxnSp>
        <p:nvCxnSpPr>
          <p:cNvPr id="613" name="Google Shape;613;p32"/>
          <p:cNvCxnSpPr/>
          <p:nvPr/>
        </p:nvCxnSpPr>
        <p:spPr>
          <a:xfrm>
            <a:off x="2114550" y="2800350"/>
            <a:ext cx="171450" cy="342900"/>
          </a:xfrm>
          <a:prstGeom prst="straightConnector1">
            <a:avLst/>
          </a:prstGeom>
          <a:noFill/>
          <a:ln w="9525" cap="flat" cmpd="sng">
            <a:solidFill>
              <a:schemeClr val="dk1"/>
            </a:solidFill>
            <a:prstDash val="solid"/>
            <a:round/>
            <a:headEnd type="none" w="med" len="med"/>
            <a:tailEnd type="none" w="med" len="med"/>
          </a:ln>
        </p:spPr>
      </p:cxnSp>
      <p:cxnSp>
        <p:nvCxnSpPr>
          <p:cNvPr id="614" name="Google Shape;614;p32"/>
          <p:cNvCxnSpPr/>
          <p:nvPr/>
        </p:nvCxnSpPr>
        <p:spPr>
          <a:xfrm>
            <a:off x="2286000" y="3143250"/>
            <a:ext cx="0" cy="342900"/>
          </a:xfrm>
          <a:prstGeom prst="straightConnector1">
            <a:avLst/>
          </a:prstGeom>
          <a:noFill/>
          <a:ln w="9525" cap="flat" cmpd="sng">
            <a:solidFill>
              <a:schemeClr val="dk1"/>
            </a:solidFill>
            <a:prstDash val="solid"/>
            <a:round/>
            <a:headEnd type="none" w="med" len="med"/>
            <a:tailEnd type="none" w="med" len="med"/>
          </a:ln>
        </p:spPr>
      </p:cxnSp>
      <p:sp>
        <p:nvSpPr>
          <p:cNvPr id="615" name="Google Shape;615;p32"/>
          <p:cNvSpPr txBox="1"/>
          <p:nvPr/>
        </p:nvSpPr>
        <p:spPr>
          <a:xfrm>
            <a:off x="2902744" y="2545556"/>
            <a:ext cx="26000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9</a:t>
            </a:r>
            <a:endParaRPr/>
          </a:p>
        </p:txBody>
      </p:sp>
      <p:sp>
        <p:nvSpPr>
          <p:cNvPr id="616" name="Google Shape;616;p32"/>
          <p:cNvSpPr txBox="1"/>
          <p:nvPr/>
        </p:nvSpPr>
        <p:spPr>
          <a:xfrm>
            <a:off x="2914650" y="2914650"/>
            <a:ext cx="33534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11</a:t>
            </a:r>
            <a:endParaRPr/>
          </a:p>
        </p:txBody>
      </p:sp>
      <p:sp>
        <p:nvSpPr>
          <p:cNvPr id="617" name="Google Shape;617;p32"/>
          <p:cNvSpPr txBox="1"/>
          <p:nvPr/>
        </p:nvSpPr>
        <p:spPr>
          <a:xfrm>
            <a:off x="3028950" y="3314700"/>
            <a:ext cx="33534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10</a:t>
            </a:r>
            <a:endParaRPr/>
          </a:p>
        </p:txBody>
      </p:sp>
      <p:cxnSp>
        <p:nvCxnSpPr>
          <p:cNvPr id="618" name="Google Shape;618;p32"/>
          <p:cNvCxnSpPr/>
          <p:nvPr/>
        </p:nvCxnSpPr>
        <p:spPr>
          <a:xfrm>
            <a:off x="2343150" y="2457450"/>
            <a:ext cx="457200" cy="285750"/>
          </a:xfrm>
          <a:prstGeom prst="straightConnector1">
            <a:avLst/>
          </a:prstGeom>
          <a:noFill/>
          <a:ln w="9525" cap="flat" cmpd="sng">
            <a:solidFill>
              <a:schemeClr val="dk1"/>
            </a:solidFill>
            <a:prstDash val="solid"/>
            <a:round/>
            <a:headEnd type="none" w="med" len="med"/>
            <a:tailEnd type="none" w="med" len="med"/>
          </a:ln>
        </p:spPr>
      </p:cxnSp>
      <p:cxnSp>
        <p:nvCxnSpPr>
          <p:cNvPr id="619" name="Google Shape;619;p32"/>
          <p:cNvCxnSpPr/>
          <p:nvPr/>
        </p:nvCxnSpPr>
        <p:spPr>
          <a:xfrm>
            <a:off x="2800350" y="2800350"/>
            <a:ext cx="114300" cy="342900"/>
          </a:xfrm>
          <a:prstGeom prst="straightConnector1">
            <a:avLst/>
          </a:prstGeom>
          <a:noFill/>
          <a:ln w="9525" cap="flat" cmpd="sng">
            <a:solidFill>
              <a:schemeClr val="dk1"/>
            </a:solidFill>
            <a:prstDash val="solid"/>
            <a:round/>
            <a:headEnd type="none" w="med" len="med"/>
            <a:tailEnd type="none" w="med" len="med"/>
          </a:ln>
        </p:spPr>
      </p:cxnSp>
      <p:cxnSp>
        <p:nvCxnSpPr>
          <p:cNvPr id="620" name="Google Shape;620;p32"/>
          <p:cNvCxnSpPr/>
          <p:nvPr/>
        </p:nvCxnSpPr>
        <p:spPr>
          <a:xfrm>
            <a:off x="2971800" y="3143250"/>
            <a:ext cx="57150" cy="342900"/>
          </a:xfrm>
          <a:prstGeom prst="straightConnector1">
            <a:avLst/>
          </a:prstGeom>
          <a:noFill/>
          <a:ln w="9525" cap="flat" cmpd="sng">
            <a:solidFill>
              <a:schemeClr val="dk1"/>
            </a:solidFill>
            <a:prstDash val="solid"/>
            <a:round/>
            <a:headEnd type="none" w="med" len="med"/>
            <a:tailEnd type="none" w="med" len="med"/>
          </a:ln>
        </p:spPr>
      </p:cxnSp>
      <p:sp>
        <p:nvSpPr>
          <p:cNvPr id="621" name="Google Shape;621;p32"/>
          <p:cNvSpPr txBox="1"/>
          <p:nvPr/>
        </p:nvSpPr>
        <p:spPr>
          <a:xfrm>
            <a:off x="2000251" y="3714750"/>
            <a:ext cx="76815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DFS Tree</a:t>
            </a:r>
            <a:endParaRPr/>
          </a:p>
        </p:txBody>
      </p:sp>
      <p:sp>
        <p:nvSpPr>
          <p:cNvPr id="622" name="Google Shape;622;p32"/>
          <p:cNvSpPr txBox="1"/>
          <p:nvPr/>
        </p:nvSpPr>
        <p:spPr>
          <a:xfrm>
            <a:off x="5022057" y="3059906"/>
            <a:ext cx="700833"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Graph G</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35"/>
          <p:cNvSpPr txBox="1">
            <a:spLocks noGrp="1"/>
          </p:cNvSpPr>
          <p:nvPr>
            <p:ph type="ftr" idx="11"/>
          </p:nvPr>
        </p:nvSpPr>
        <p:spPr>
          <a:xfrm>
            <a:off x="1941909" y="4601856"/>
            <a:ext cx="57150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1100"/>
              <a:buNone/>
            </a:pPr>
            <a:r>
              <a:rPr lang="en-US"/>
              <a:t>CS 103</a:t>
            </a:r>
            <a:endParaRPr/>
          </a:p>
        </p:txBody>
      </p:sp>
      <p:sp>
        <p:nvSpPr>
          <p:cNvPr id="628" name="Google Shape;628;p35"/>
          <p:cNvSpPr txBox="1">
            <a:spLocks noGrp="1"/>
          </p:cNvSpPr>
          <p:nvPr>
            <p:ph type="sldNum" idx="12"/>
          </p:nvPr>
        </p:nvSpPr>
        <p:spPr>
          <a:xfrm>
            <a:off x="398859" y="590837"/>
            <a:ext cx="5847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1500"/>
              <a:buNone/>
            </a:pPr>
            <a:fld id="{00000000-1234-1234-1234-123412341234}" type="slidenum">
              <a:rPr lang="en-US"/>
              <a:t>29</a:t>
            </a:fld>
            <a:endParaRPr/>
          </a:p>
        </p:txBody>
      </p:sp>
      <p:sp>
        <p:nvSpPr>
          <p:cNvPr id="629" name="Google Shape;629;p35"/>
          <p:cNvSpPr txBox="1">
            <a:spLocks noGrp="1"/>
          </p:cNvSpPr>
          <p:nvPr>
            <p:ph type="title"/>
          </p:nvPr>
        </p:nvSpPr>
        <p:spPr>
          <a:xfrm>
            <a:off x="757975" y="48400"/>
            <a:ext cx="5829300" cy="400200"/>
          </a:xfrm>
          <a:prstGeom prst="rect">
            <a:avLst/>
          </a:prstGeom>
          <a:noFill/>
          <a:ln>
            <a:noFill/>
          </a:ln>
        </p:spPr>
        <p:txBody>
          <a:bodyPr spcFirstLastPara="1" wrap="square" lIns="68575" tIns="34275" rIns="68575" bIns="34275" anchor="t" anchorCtr="0">
            <a:normAutofit fontScale="90000"/>
          </a:bodyPr>
          <a:lstStyle/>
          <a:p>
            <a:pPr marL="0" lvl="0" indent="0" algn="l" rtl="0">
              <a:lnSpc>
                <a:spcPct val="100000"/>
              </a:lnSpc>
              <a:spcBef>
                <a:spcPts val="0"/>
              </a:spcBef>
              <a:spcAft>
                <a:spcPts val="0"/>
              </a:spcAft>
              <a:buClr>
                <a:srgbClr val="262626"/>
              </a:buClr>
              <a:buSzPct val="51851"/>
              <a:buNone/>
            </a:pPr>
            <a:r>
              <a:rPr lang="en-US" sz="3000" b="1"/>
              <a:t>DFS (Pseudo Code)</a:t>
            </a:r>
            <a:endParaRPr/>
          </a:p>
        </p:txBody>
      </p:sp>
      <p:sp>
        <p:nvSpPr>
          <p:cNvPr id="2" name="Rectangle 1"/>
          <p:cNvSpPr/>
          <p:nvPr/>
        </p:nvSpPr>
        <p:spPr>
          <a:xfrm>
            <a:off x="2286000" y="1017479"/>
            <a:ext cx="4572000" cy="3108543"/>
          </a:xfrm>
          <a:prstGeom prst="rect">
            <a:avLst/>
          </a:prstGeom>
        </p:spPr>
        <p:txBody>
          <a:bodyPr>
            <a:spAutoFit/>
          </a:bodyPr>
          <a:lstStyle/>
          <a:p>
            <a:pPr algn="just">
              <a:buFont typeface="+mj-lt"/>
              <a:buAutoNum type="arabicPeriod"/>
            </a:pPr>
            <a:r>
              <a:rPr lang="en-US" dirty="0">
                <a:latin typeface="inter-regular"/>
              </a:rPr>
              <a:t>DFS(</a:t>
            </a:r>
            <a:r>
              <a:rPr lang="en-US" dirty="0" err="1">
                <a:latin typeface="inter-regular"/>
              </a:rPr>
              <a:t>G,v</a:t>
            </a:r>
            <a:r>
              <a:rPr lang="en-US" dirty="0">
                <a:latin typeface="inter-regular"/>
              </a:rPr>
              <a:t>)   ( v is the vertex where the search starts )    </a:t>
            </a:r>
          </a:p>
          <a:p>
            <a:pPr algn="just">
              <a:buFont typeface="+mj-lt"/>
              <a:buAutoNum type="arabicPeriod"/>
            </a:pPr>
            <a:r>
              <a:rPr lang="en-US" dirty="0">
                <a:latin typeface="inter-regular"/>
              </a:rPr>
              <a:t>        Stack S := {};   ( start with an empty stack )    </a:t>
            </a:r>
          </a:p>
          <a:p>
            <a:pPr algn="just">
              <a:buFont typeface="+mj-lt"/>
              <a:buAutoNum type="arabicPeriod"/>
            </a:pPr>
            <a:r>
              <a:rPr lang="en-US" dirty="0">
                <a:latin typeface="inter-regular"/>
              </a:rPr>
              <a:t>        </a:t>
            </a:r>
            <a:r>
              <a:rPr lang="en-US" b="1" dirty="0">
                <a:solidFill>
                  <a:srgbClr val="006699"/>
                </a:solidFill>
                <a:latin typeface="inter-regular"/>
              </a:rPr>
              <a:t>for</a:t>
            </a:r>
            <a:r>
              <a:rPr lang="en-US" dirty="0">
                <a:latin typeface="inter-regular"/>
              </a:rPr>
              <a:t> each vertex u, set visited[u] := </a:t>
            </a:r>
            <a:r>
              <a:rPr lang="en-US" b="1" dirty="0">
                <a:solidFill>
                  <a:srgbClr val="006699"/>
                </a:solidFill>
                <a:latin typeface="inter-regular"/>
              </a:rPr>
              <a:t>false</a:t>
            </a:r>
            <a:r>
              <a:rPr lang="en-US" dirty="0">
                <a:latin typeface="inter-regular"/>
              </a:rPr>
              <a:t>;    </a:t>
            </a:r>
          </a:p>
          <a:p>
            <a:pPr algn="just">
              <a:buFont typeface="+mj-lt"/>
              <a:buAutoNum type="arabicPeriod"/>
            </a:pPr>
            <a:r>
              <a:rPr lang="en-US" dirty="0">
                <a:latin typeface="inter-regular"/>
              </a:rPr>
              <a:t>        push S, v;    </a:t>
            </a:r>
          </a:p>
          <a:p>
            <a:pPr algn="just">
              <a:buFont typeface="+mj-lt"/>
              <a:buAutoNum type="arabicPeriod"/>
            </a:pPr>
            <a:r>
              <a:rPr lang="en-US" dirty="0">
                <a:latin typeface="inter-regular"/>
              </a:rPr>
              <a:t>        </a:t>
            </a:r>
            <a:r>
              <a:rPr lang="en-US" b="1" dirty="0">
                <a:solidFill>
                  <a:srgbClr val="006699"/>
                </a:solidFill>
                <a:latin typeface="inter-regular"/>
              </a:rPr>
              <a:t>while</a:t>
            </a:r>
            <a:r>
              <a:rPr lang="en-US" dirty="0">
                <a:latin typeface="inter-regular"/>
              </a:rPr>
              <a:t> (S is not empty) </a:t>
            </a:r>
            <a:r>
              <a:rPr lang="en-US" b="1" dirty="0">
                <a:solidFill>
                  <a:srgbClr val="006699"/>
                </a:solidFill>
                <a:latin typeface="inter-regular"/>
              </a:rPr>
              <a:t>do</a:t>
            </a:r>
            <a:r>
              <a:rPr lang="en-US" dirty="0">
                <a:latin typeface="inter-regular"/>
              </a:rPr>
              <a:t>    </a:t>
            </a:r>
          </a:p>
          <a:p>
            <a:pPr algn="just">
              <a:buFont typeface="+mj-lt"/>
              <a:buAutoNum type="arabicPeriod"/>
            </a:pPr>
            <a:r>
              <a:rPr lang="en-US" dirty="0">
                <a:latin typeface="inter-regular"/>
              </a:rPr>
              <a:t>           u := pop S;    </a:t>
            </a:r>
          </a:p>
          <a:p>
            <a:pPr algn="just">
              <a:buFont typeface="+mj-lt"/>
              <a:buAutoNum type="arabicPeriod"/>
            </a:pPr>
            <a:r>
              <a:rPr lang="en-US" dirty="0">
                <a:latin typeface="inter-regular"/>
              </a:rPr>
              <a:t>           </a:t>
            </a:r>
            <a:r>
              <a:rPr lang="en-US" b="1" dirty="0">
                <a:solidFill>
                  <a:srgbClr val="006699"/>
                </a:solidFill>
                <a:latin typeface="inter-regular"/>
              </a:rPr>
              <a:t>if</a:t>
            </a:r>
            <a:r>
              <a:rPr lang="en-US" dirty="0">
                <a:latin typeface="inter-regular"/>
              </a:rPr>
              <a:t> (not visited[u]) then    </a:t>
            </a:r>
          </a:p>
          <a:p>
            <a:pPr algn="just">
              <a:buFont typeface="+mj-lt"/>
              <a:buAutoNum type="arabicPeriod"/>
            </a:pPr>
            <a:r>
              <a:rPr lang="en-US" dirty="0">
                <a:latin typeface="inter-regular"/>
              </a:rPr>
              <a:t>              visited[u] := </a:t>
            </a:r>
            <a:r>
              <a:rPr lang="en-US" b="1" dirty="0">
                <a:solidFill>
                  <a:srgbClr val="006699"/>
                </a:solidFill>
                <a:latin typeface="inter-regular"/>
              </a:rPr>
              <a:t>true</a:t>
            </a:r>
            <a:r>
              <a:rPr lang="en-US" dirty="0">
                <a:latin typeface="inter-regular"/>
              </a:rPr>
              <a:t>;    </a:t>
            </a:r>
          </a:p>
          <a:p>
            <a:pPr algn="just">
              <a:buFont typeface="+mj-lt"/>
              <a:buAutoNum type="arabicPeriod"/>
            </a:pPr>
            <a:r>
              <a:rPr lang="en-US" dirty="0">
                <a:latin typeface="inter-regular"/>
              </a:rPr>
              <a:t>              </a:t>
            </a:r>
            <a:r>
              <a:rPr lang="en-US" b="1" dirty="0">
                <a:solidFill>
                  <a:srgbClr val="006699"/>
                </a:solidFill>
                <a:latin typeface="inter-regular"/>
              </a:rPr>
              <a:t>for</a:t>
            </a:r>
            <a:r>
              <a:rPr lang="en-US" dirty="0">
                <a:latin typeface="inter-regular"/>
              </a:rPr>
              <a:t> each unvisited </a:t>
            </a:r>
            <a:r>
              <a:rPr lang="en-US" dirty="0" err="1">
                <a:latin typeface="inter-regular"/>
              </a:rPr>
              <a:t>neighbour</a:t>
            </a:r>
            <a:r>
              <a:rPr lang="en-US" dirty="0">
                <a:latin typeface="inter-regular"/>
              </a:rPr>
              <a:t> w of </a:t>
            </a:r>
            <a:r>
              <a:rPr lang="en-US" dirty="0" err="1">
                <a:latin typeface="inter-regular"/>
              </a:rPr>
              <a:t>uu</a:t>
            </a:r>
            <a:r>
              <a:rPr lang="en-US" dirty="0">
                <a:latin typeface="inter-regular"/>
              </a:rPr>
              <a:t>    </a:t>
            </a:r>
          </a:p>
          <a:p>
            <a:pPr algn="just">
              <a:buFont typeface="+mj-lt"/>
              <a:buAutoNum type="arabicPeriod"/>
            </a:pPr>
            <a:r>
              <a:rPr lang="en-US" dirty="0">
                <a:latin typeface="inter-regular"/>
              </a:rPr>
              <a:t>                 push S, w;    </a:t>
            </a:r>
          </a:p>
          <a:p>
            <a:pPr algn="just">
              <a:buFont typeface="+mj-lt"/>
              <a:buAutoNum type="arabicPeriod"/>
            </a:pPr>
            <a:r>
              <a:rPr lang="en-US" dirty="0">
                <a:latin typeface="inter-regular"/>
              </a:rPr>
              <a:t>           end </a:t>
            </a:r>
            <a:r>
              <a:rPr lang="en-US" b="1" dirty="0">
                <a:solidFill>
                  <a:srgbClr val="006699"/>
                </a:solidFill>
                <a:latin typeface="inter-regular"/>
              </a:rPr>
              <a:t>if</a:t>
            </a:r>
            <a:r>
              <a:rPr lang="en-US" dirty="0">
                <a:latin typeface="inter-regular"/>
              </a:rPr>
              <a:t>    </a:t>
            </a:r>
          </a:p>
          <a:p>
            <a:pPr algn="just">
              <a:buFont typeface="+mj-lt"/>
              <a:buAutoNum type="arabicPeriod"/>
            </a:pPr>
            <a:r>
              <a:rPr lang="en-US" dirty="0">
                <a:latin typeface="inter-regular"/>
              </a:rPr>
              <a:t>        end </a:t>
            </a:r>
            <a:r>
              <a:rPr lang="en-US" b="1" dirty="0">
                <a:solidFill>
                  <a:srgbClr val="006699"/>
                </a:solidFill>
                <a:latin typeface="inter-regular"/>
              </a:rPr>
              <a:t>while</a:t>
            </a:r>
            <a:r>
              <a:rPr lang="en-US" dirty="0">
                <a:latin typeface="inter-regular"/>
              </a:rPr>
              <a:t>    </a:t>
            </a:r>
          </a:p>
          <a:p>
            <a:pPr algn="just">
              <a:buFont typeface="+mj-lt"/>
              <a:buAutoNum type="arabicPeriod"/>
            </a:pPr>
            <a:r>
              <a:rPr lang="en-US" dirty="0">
                <a:latin typeface="inter-regular"/>
              </a:rPr>
              <a:t>     END DFS()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
          <p:cNvSpPr txBox="1">
            <a:spLocks noGrp="1"/>
          </p:cNvSpPr>
          <p:nvPr>
            <p:ph type="title"/>
          </p:nvPr>
        </p:nvSpPr>
        <p:spPr>
          <a:xfrm>
            <a:off x="1944694" y="468083"/>
            <a:ext cx="6684000" cy="960900"/>
          </a:xfrm>
          <a:prstGeom prst="rect">
            <a:avLst/>
          </a:prstGeom>
          <a:noFill/>
          <a:ln>
            <a:noFill/>
          </a:ln>
        </p:spPr>
        <p:txBody>
          <a:bodyPr spcFirstLastPara="1" wrap="square" lIns="68575" tIns="34275" rIns="68575" bIns="34275" anchor="t" anchorCtr="0">
            <a:normAutofit/>
          </a:bodyPr>
          <a:lstStyle/>
          <a:p>
            <a:pPr marL="0" lvl="0" indent="0" algn="l" rtl="0">
              <a:lnSpc>
                <a:spcPct val="100000"/>
              </a:lnSpc>
              <a:spcBef>
                <a:spcPts val="0"/>
              </a:spcBef>
              <a:spcAft>
                <a:spcPts val="0"/>
              </a:spcAft>
              <a:buClr>
                <a:srgbClr val="262626"/>
              </a:buClr>
              <a:buSzPts val="1400"/>
              <a:buNone/>
            </a:pPr>
            <a:r>
              <a:rPr lang="en-US"/>
              <a:t>Load Factor</a:t>
            </a:r>
            <a:endParaRPr/>
          </a:p>
        </p:txBody>
      </p:sp>
      <p:sp>
        <p:nvSpPr>
          <p:cNvPr id="211" name="Google Shape;211;p3"/>
          <p:cNvSpPr txBox="1">
            <a:spLocks noGrp="1"/>
          </p:cNvSpPr>
          <p:nvPr>
            <p:ph type="body" idx="1"/>
          </p:nvPr>
        </p:nvSpPr>
        <p:spPr>
          <a:xfrm>
            <a:off x="1841896" y="1693068"/>
            <a:ext cx="6686700" cy="2833200"/>
          </a:xfrm>
          <a:prstGeom prst="rect">
            <a:avLst/>
          </a:prstGeom>
          <a:noFill/>
          <a:ln>
            <a:noFill/>
          </a:ln>
        </p:spPr>
        <p:txBody>
          <a:bodyPr spcFirstLastPara="1" wrap="square" lIns="68575" tIns="34275" rIns="68575" bIns="34275" anchor="t" anchorCtr="0">
            <a:normAutofit/>
          </a:bodyPr>
          <a:lstStyle/>
          <a:p>
            <a:pPr marL="457200" lvl="0" indent="-317500" algn="just" rtl="0">
              <a:lnSpc>
                <a:spcPct val="100000"/>
              </a:lnSpc>
              <a:spcBef>
                <a:spcPts val="800"/>
              </a:spcBef>
              <a:spcAft>
                <a:spcPts val="0"/>
              </a:spcAft>
              <a:buSzPts val="1400"/>
              <a:buChar char="?"/>
            </a:pPr>
            <a:r>
              <a:rPr lang="en-US" b="0" i="0">
                <a:solidFill>
                  <a:srgbClr val="333333"/>
                </a:solidFill>
                <a:latin typeface="Inter"/>
                <a:ea typeface="Inter"/>
                <a:cs typeface="Inter"/>
                <a:sym typeface="Inter"/>
              </a:rPr>
              <a:t>The </a:t>
            </a:r>
            <a:r>
              <a:rPr lang="en-US" b="1">
                <a:solidFill>
                  <a:srgbClr val="008000"/>
                </a:solidFill>
                <a:latin typeface="Inter"/>
                <a:ea typeface="Inter"/>
                <a:cs typeface="Inter"/>
                <a:sym typeface="Inter"/>
              </a:rPr>
              <a:t>load factor</a:t>
            </a:r>
            <a:r>
              <a:rPr lang="en-US">
                <a:solidFill>
                  <a:srgbClr val="008000"/>
                </a:solidFill>
                <a:latin typeface="Inter"/>
                <a:ea typeface="Inter"/>
                <a:cs typeface="Inter"/>
                <a:sym typeface="Inter"/>
              </a:rPr>
              <a:t> </a:t>
            </a:r>
            <a:r>
              <a:rPr lang="en-US" b="0" i="0">
                <a:solidFill>
                  <a:srgbClr val="333333"/>
                </a:solidFill>
                <a:latin typeface="Inter"/>
                <a:ea typeface="Inter"/>
                <a:cs typeface="Inter"/>
                <a:sym typeface="Inter"/>
              </a:rPr>
              <a:t>is a measure that decides when to increase the </a:t>
            </a:r>
            <a:r>
              <a:rPr lang="en-US" b="0" i="0" u="none" strike="noStrike">
                <a:solidFill>
                  <a:srgbClr val="008000"/>
                </a:solidFill>
                <a:latin typeface="Inter"/>
                <a:ea typeface="Inter"/>
                <a:cs typeface="Inter"/>
                <a:sym typeface="Inter"/>
              </a:rPr>
              <a:t>Hashtable</a:t>
            </a:r>
            <a:endParaRPr/>
          </a:p>
          <a:p>
            <a:pPr marL="457200" lvl="0" indent="-317500" algn="just" rtl="0">
              <a:lnSpc>
                <a:spcPct val="100000"/>
              </a:lnSpc>
              <a:spcBef>
                <a:spcPts val="800"/>
              </a:spcBef>
              <a:spcAft>
                <a:spcPts val="0"/>
              </a:spcAft>
              <a:buSzPts val="1400"/>
              <a:buChar char="?"/>
            </a:pPr>
            <a:r>
              <a:rPr lang="en-US" b="0" i="0">
                <a:solidFill>
                  <a:srgbClr val="333333"/>
                </a:solidFill>
                <a:latin typeface="Inter"/>
                <a:ea typeface="Inter"/>
                <a:cs typeface="Inter"/>
                <a:sym typeface="Inter"/>
              </a:rPr>
              <a:t>The default value of the </a:t>
            </a:r>
            <a:r>
              <a:rPr lang="en-US">
                <a:solidFill>
                  <a:srgbClr val="008000"/>
                </a:solidFill>
                <a:latin typeface="Inter"/>
                <a:ea typeface="Inter"/>
                <a:cs typeface="Inter"/>
                <a:sym typeface="Inter"/>
              </a:rPr>
              <a:t>load factor of HashMap </a:t>
            </a:r>
            <a:r>
              <a:rPr lang="en-US" b="0" i="0">
                <a:solidFill>
                  <a:srgbClr val="333333"/>
                </a:solidFill>
                <a:latin typeface="Inter"/>
                <a:ea typeface="Inter"/>
                <a:cs typeface="Inter"/>
                <a:sym typeface="Inter"/>
              </a:rPr>
              <a:t>is </a:t>
            </a:r>
            <a:r>
              <a:rPr lang="en-US" b="1" i="0">
                <a:solidFill>
                  <a:srgbClr val="333333"/>
                </a:solidFill>
                <a:latin typeface="Inter"/>
                <a:ea typeface="Inter"/>
                <a:cs typeface="Inter"/>
                <a:sym typeface="Inter"/>
              </a:rPr>
              <a:t>0.75</a:t>
            </a:r>
            <a:r>
              <a:rPr lang="en-US" b="0" i="0">
                <a:solidFill>
                  <a:srgbClr val="333333"/>
                </a:solidFill>
                <a:latin typeface="Inter"/>
                <a:ea typeface="Inter"/>
                <a:cs typeface="Inter"/>
                <a:sym typeface="Inter"/>
              </a:rPr>
              <a:t> (75% of the map size).</a:t>
            </a:r>
            <a:endParaRPr/>
          </a:p>
          <a:p>
            <a:pPr marL="457200" lvl="0" indent="-317500" algn="just" rtl="0">
              <a:lnSpc>
                <a:spcPct val="100000"/>
              </a:lnSpc>
              <a:spcBef>
                <a:spcPts val="800"/>
              </a:spcBef>
              <a:spcAft>
                <a:spcPts val="0"/>
              </a:spcAft>
              <a:buSzPts val="1400"/>
              <a:buChar char="?"/>
            </a:pPr>
            <a:r>
              <a:rPr lang="en-US" b="0" i="0">
                <a:solidFill>
                  <a:srgbClr val="273239"/>
                </a:solidFill>
                <a:latin typeface="Arial"/>
                <a:ea typeface="Arial"/>
                <a:cs typeface="Arial"/>
                <a:sym typeface="Arial"/>
              </a:rPr>
              <a:t>This Load Factor needs to be kept low, so that number of entries at one index is less and so is the complexity almost constant, i.e., O(1).</a:t>
            </a:r>
            <a:endParaRPr/>
          </a:p>
          <a:p>
            <a:pPr marL="457200" lvl="0" indent="-228600" algn="just" rtl="0">
              <a:lnSpc>
                <a:spcPct val="100000"/>
              </a:lnSpc>
              <a:spcBef>
                <a:spcPts val="800"/>
              </a:spcBef>
              <a:spcAft>
                <a:spcPts val="0"/>
              </a:spcAft>
              <a:buSzPts val="1400"/>
              <a:buNone/>
            </a:pPr>
            <a:endParaRPr/>
          </a:p>
        </p:txBody>
      </p:sp>
      <p:pic>
        <p:nvPicPr>
          <p:cNvPr id="212" name="Google Shape;212;p3"/>
          <p:cNvPicPr preferRelativeResize="0"/>
          <p:nvPr/>
        </p:nvPicPr>
        <p:blipFill rotWithShape="1">
          <a:blip r:embed="rId3">
            <a:alphaModFix/>
          </a:blip>
          <a:srcRect/>
          <a:stretch/>
        </p:blipFill>
        <p:spPr>
          <a:xfrm>
            <a:off x="2150268" y="3992868"/>
            <a:ext cx="5829300" cy="10668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g19cecd85203_0_39"/>
          <p:cNvSpPr txBox="1">
            <a:spLocks noGrp="1"/>
          </p:cNvSpPr>
          <p:nvPr>
            <p:ph type="title"/>
          </p:nvPr>
        </p:nvSpPr>
        <p:spPr>
          <a:xfrm>
            <a:off x="1944694" y="468083"/>
            <a:ext cx="6684000" cy="9609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en-US"/>
              <a:t>Application of DFS</a:t>
            </a:r>
            <a:endParaRPr/>
          </a:p>
        </p:txBody>
      </p:sp>
      <p:sp>
        <p:nvSpPr>
          <p:cNvPr id="635" name="Google Shape;635;g19cecd85203_0_39"/>
          <p:cNvSpPr txBox="1">
            <a:spLocks noGrp="1"/>
          </p:cNvSpPr>
          <p:nvPr>
            <p:ph type="body" idx="1"/>
          </p:nvPr>
        </p:nvSpPr>
        <p:spPr>
          <a:xfrm>
            <a:off x="1941899" y="1600200"/>
            <a:ext cx="7202100" cy="2833200"/>
          </a:xfrm>
          <a:prstGeom prst="rect">
            <a:avLst/>
          </a:prstGeom>
        </p:spPr>
        <p:txBody>
          <a:bodyPr spcFirstLastPara="1" wrap="square" lIns="68575" tIns="34275" rIns="68575" bIns="34275" anchor="t" anchorCtr="0">
            <a:normAutofit/>
          </a:bodyPr>
          <a:lstStyle/>
          <a:p>
            <a:pPr marL="457200" lvl="0" indent="-304800" algn="l" rtl="0">
              <a:spcBef>
                <a:spcPts val="800"/>
              </a:spcBef>
              <a:spcAft>
                <a:spcPts val="0"/>
              </a:spcAft>
              <a:buSzPts val="1200"/>
              <a:buFont typeface="Times New Roman"/>
              <a:buAutoNum type="arabicPeriod"/>
            </a:pPr>
            <a:r>
              <a:rPr lang="en-US">
                <a:latin typeface="Times New Roman"/>
                <a:ea typeface="Times New Roman"/>
                <a:cs typeface="Times New Roman"/>
                <a:sym typeface="Times New Roman"/>
              </a:rPr>
              <a:t>Detecting cycle in a graph</a:t>
            </a:r>
            <a:endParaRPr>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AutoNum type="arabicPeriod"/>
            </a:pPr>
            <a:r>
              <a:rPr lang="en-US">
                <a:latin typeface="Times New Roman"/>
                <a:ea typeface="Times New Roman"/>
                <a:cs typeface="Times New Roman"/>
                <a:sym typeface="Times New Roman"/>
              </a:rPr>
              <a:t>Path Finding </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AutoNum type="arabicPeriod"/>
            </a:pPr>
            <a:r>
              <a:rPr lang="en-US">
                <a:latin typeface="Times New Roman"/>
                <a:ea typeface="Times New Roman"/>
                <a:cs typeface="Times New Roman"/>
                <a:sym typeface="Times New Roman"/>
              </a:rPr>
              <a:t>Finding Strongly Connected Components of a graph</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AutoNum type="arabicPeriod"/>
            </a:pPr>
            <a:r>
              <a:rPr lang="en-US">
                <a:latin typeface="Times New Roman"/>
                <a:ea typeface="Times New Roman"/>
                <a:cs typeface="Times New Roman"/>
                <a:sym typeface="Times New Roman"/>
              </a:rPr>
              <a:t>We can specialize the DFS algorithm to find a path between two given vertices u and z. </a:t>
            </a:r>
            <a:endParaRPr>
              <a:latin typeface="Times New Roman"/>
              <a:ea typeface="Times New Roman"/>
              <a:cs typeface="Times New Roman"/>
              <a:sym typeface="Times New Roman"/>
            </a:endParaRPr>
          </a:p>
          <a:p>
            <a:pPr marL="914400" lvl="1" indent="-317500" algn="l" rtl="0">
              <a:spcBef>
                <a:spcPts val="0"/>
              </a:spcBef>
              <a:spcAft>
                <a:spcPts val="0"/>
              </a:spcAft>
              <a:buSzPts val="1400"/>
              <a:buFont typeface="Times New Roman"/>
              <a:buAutoNum type="alphaLcPeriod"/>
            </a:pPr>
            <a:r>
              <a:rPr lang="en-US">
                <a:latin typeface="Times New Roman"/>
                <a:ea typeface="Times New Roman"/>
                <a:cs typeface="Times New Roman"/>
                <a:sym typeface="Times New Roman"/>
              </a:rPr>
              <a:t>Call DFS(G, u) with u as the start vertex. </a:t>
            </a:r>
            <a:endParaRPr>
              <a:latin typeface="Times New Roman"/>
              <a:ea typeface="Times New Roman"/>
              <a:cs typeface="Times New Roman"/>
              <a:sym typeface="Times New Roman"/>
            </a:endParaRPr>
          </a:p>
          <a:p>
            <a:pPr marL="914400" lvl="1" indent="-317500" algn="l" rtl="0">
              <a:spcBef>
                <a:spcPts val="0"/>
              </a:spcBef>
              <a:spcAft>
                <a:spcPts val="0"/>
              </a:spcAft>
              <a:buSzPts val="1400"/>
              <a:buFont typeface="Times New Roman"/>
              <a:buAutoNum type="alphaLcPeriod"/>
            </a:pPr>
            <a:r>
              <a:rPr lang="en-US">
                <a:latin typeface="Times New Roman"/>
                <a:ea typeface="Times New Roman"/>
                <a:cs typeface="Times New Roman"/>
                <a:sym typeface="Times New Roman"/>
              </a:rPr>
              <a:t>Use a stack S to keep track of the path between the start vertex and the current vertex. </a:t>
            </a:r>
            <a:endParaRPr>
              <a:latin typeface="Times New Roman"/>
              <a:ea typeface="Times New Roman"/>
              <a:cs typeface="Times New Roman"/>
              <a:sym typeface="Times New Roman"/>
            </a:endParaRPr>
          </a:p>
          <a:p>
            <a:pPr marL="914400" lvl="1" indent="-317500" algn="l" rtl="0">
              <a:spcBef>
                <a:spcPts val="0"/>
              </a:spcBef>
              <a:spcAft>
                <a:spcPts val="0"/>
              </a:spcAft>
              <a:buSzPts val="1400"/>
              <a:buFont typeface="Times New Roman"/>
              <a:buAutoNum type="alphaLcPeriod"/>
            </a:pPr>
            <a:r>
              <a:rPr lang="en-US">
                <a:latin typeface="Times New Roman"/>
                <a:ea typeface="Times New Roman"/>
                <a:cs typeface="Times New Roman"/>
                <a:sym typeface="Times New Roman"/>
              </a:rPr>
              <a:t>As soon as destination vertex z is encountered, return the path as the contents of the stack</a:t>
            </a:r>
            <a:endParaRPr>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814" y="0"/>
            <a:ext cx="6684000" cy="960900"/>
          </a:xfrm>
        </p:spPr>
        <p:txBody>
          <a:bodyPr/>
          <a:lstStyle/>
          <a:p>
            <a:r>
              <a:rPr lang="en-US" dirty="0" smtClean="0"/>
              <a:t>BFS</a:t>
            </a:r>
            <a:endParaRPr lang="en-US" dirty="0"/>
          </a:p>
        </p:txBody>
      </p:sp>
      <p:pic>
        <p:nvPicPr>
          <p:cNvPr id="4" name="Picture 3"/>
          <p:cNvPicPr>
            <a:picLocks noChangeAspect="1"/>
          </p:cNvPicPr>
          <p:nvPr/>
        </p:nvPicPr>
        <p:blipFill>
          <a:blip r:embed="rId2"/>
          <a:stretch>
            <a:fillRect/>
          </a:stretch>
        </p:blipFill>
        <p:spPr>
          <a:xfrm>
            <a:off x="147864" y="894080"/>
            <a:ext cx="4338305" cy="3394710"/>
          </a:xfrm>
          <a:prstGeom prst="rect">
            <a:avLst/>
          </a:prstGeom>
        </p:spPr>
      </p:pic>
      <p:pic>
        <p:nvPicPr>
          <p:cNvPr id="5" name="Picture 4"/>
          <p:cNvPicPr>
            <a:picLocks noChangeAspect="1"/>
          </p:cNvPicPr>
          <p:nvPr/>
        </p:nvPicPr>
        <p:blipFill>
          <a:blip r:embed="rId3"/>
          <a:stretch>
            <a:fillRect/>
          </a:stretch>
        </p:blipFill>
        <p:spPr>
          <a:xfrm>
            <a:off x="3259914" y="-94136"/>
            <a:ext cx="4888156" cy="3695032"/>
          </a:xfrm>
          <a:prstGeom prst="rect">
            <a:avLst/>
          </a:prstGeom>
        </p:spPr>
      </p:pic>
      <p:pic>
        <p:nvPicPr>
          <p:cNvPr id="6" name="Picture 5"/>
          <p:cNvPicPr>
            <a:picLocks noChangeAspect="1"/>
          </p:cNvPicPr>
          <p:nvPr/>
        </p:nvPicPr>
        <p:blipFill>
          <a:blip r:embed="rId4"/>
          <a:stretch>
            <a:fillRect/>
          </a:stretch>
        </p:blipFill>
        <p:spPr>
          <a:xfrm>
            <a:off x="6228544" y="2591435"/>
            <a:ext cx="1919526" cy="2315950"/>
          </a:xfrm>
          <a:prstGeom prst="rect">
            <a:avLst/>
          </a:prstGeom>
        </p:spPr>
      </p:pic>
    </p:spTree>
    <p:extLst>
      <p:ext uri="{BB962C8B-B14F-4D97-AF65-F5344CB8AC3E}">
        <p14:creationId xmlns:p14="http://schemas.microsoft.com/office/powerpoint/2010/main" val="1089398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g19cecd85203_0_5"/>
          <p:cNvSpPr txBox="1">
            <a:spLocks noGrp="1"/>
          </p:cNvSpPr>
          <p:nvPr>
            <p:ph type="title"/>
          </p:nvPr>
        </p:nvSpPr>
        <p:spPr>
          <a:xfrm>
            <a:off x="1944694" y="468083"/>
            <a:ext cx="6684000" cy="9609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en-US"/>
              <a:t>Breadth First Search or BFS for a Graph</a:t>
            </a:r>
            <a:endParaRPr/>
          </a:p>
        </p:txBody>
      </p:sp>
      <p:pic>
        <p:nvPicPr>
          <p:cNvPr id="641" name="Google Shape;641;g19cecd85203_0_5"/>
          <p:cNvPicPr preferRelativeResize="0"/>
          <p:nvPr/>
        </p:nvPicPr>
        <p:blipFill>
          <a:blip r:embed="rId3">
            <a:alphaModFix/>
          </a:blip>
          <a:stretch>
            <a:fillRect/>
          </a:stretch>
        </p:blipFill>
        <p:spPr>
          <a:xfrm>
            <a:off x="3370610" y="1250375"/>
            <a:ext cx="3324225" cy="1924050"/>
          </a:xfrm>
          <a:prstGeom prst="rect">
            <a:avLst/>
          </a:prstGeom>
          <a:noFill/>
          <a:ln>
            <a:noFill/>
          </a:ln>
        </p:spPr>
      </p:pic>
      <p:sp>
        <p:nvSpPr>
          <p:cNvPr id="642" name="Google Shape;642;g19cecd85203_0_5"/>
          <p:cNvSpPr txBox="1"/>
          <p:nvPr/>
        </p:nvSpPr>
        <p:spPr>
          <a:xfrm>
            <a:off x="2210075" y="3407575"/>
            <a:ext cx="5883000" cy="118490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en-US" sz="1300" i="1" dirty="0" smtClean="0">
              <a:solidFill>
                <a:srgbClr val="273239"/>
              </a:solidFill>
              <a:highlight>
                <a:srgbClr val="F9F9F9"/>
              </a:highlight>
            </a:endParaRPr>
          </a:p>
          <a:p>
            <a:pPr marL="0" lvl="0" indent="0" algn="l" rtl="0">
              <a:spcBef>
                <a:spcPts val="0"/>
              </a:spcBef>
              <a:spcAft>
                <a:spcPts val="0"/>
              </a:spcAft>
              <a:buNone/>
            </a:pPr>
            <a:r>
              <a:rPr lang="en-US" sz="1300" i="1" dirty="0" smtClean="0">
                <a:solidFill>
                  <a:srgbClr val="273239"/>
                </a:solidFill>
                <a:highlight>
                  <a:srgbClr val="F9F9F9"/>
                </a:highlight>
              </a:rPr>
              <a:t>There </a:t>
            </a:r>
            <a:r>
              <a:rPr lang="en-US" sz="1300" i="1" dirty="0">
                <a:solidFill>
                  <a:srgbClr val="273239"/>
                </a:solidFill>
                <a:highlight>
                  <a:srgbClr val="F9F9F9"/>
                </a:highlight>
              </a:rPr>
              <a:t>can be multiple BFS traversals for a graph. Different BFS traversals for the above graph :</a:t>
            </a:r>
            <a:endParaRPr sz="1300" i="1" dirty="0">
              <a:solidFill>
                <a:srgbClr val="273239"/>
              </a:solidFill>
              <a:highlight>
                <a:srgbClr val="F9F9F9"/>
              </a:highlight>
            </a:endParaRPr>
          </a:p>
          <a:p>
            <a:pPr marL="0" lvl="0" indent="0" algn="l" rtl="0">
              <a:spcBef>
                <a:spcPts val="0"/>
              </a:spcBef>
              <a:spcAft>
                <a:spcPts val="0"/>
              </a:spcAft>
              <a:buNone/>
            </a:pPr>
            <a:r>
              <a:rPr lang="en-US" sz="1300" i="1" dirty="0">
                <a:solidFill>
                  <a:srgbClr val="273239"/>
                </a:solidFill>
                <a:highlight>
                  <a:srgbClr val="F9F9F9"/>
                </a:highlight>
              </a:rPr>
              <a:t>2, 3, 0, 1</a:t>
            </a:r>
            <a:endParaRPr sz="1300" i="1" dirty="0">
              <a:solidFill>
                <a:srgbClr val="273239"/>
              </a:solidFill>
              <a:highlight>
                <a:srgbClr val="F9F9F9"/>
              </a:highlight>
            </a:endParaRPr>
          </a:p>
          <a:p>
            <a:pPr marL="0" lvl="0" indent="0" algn="l" rtl="0">
              <a:spcBef>
                <a:spcPts val="0"/>
              </a:spcBef>
              <a:spcAft>
                <a:spcPts val="0"/>
              </a:spcAft>
              <a:buNone/>
            </a:pPr>
            <a:r>
              <a:rPr lang="en-US" sz="1300" i="1" dirty="0">
                <a:solidFill>
                  <a:srgbClr val="273239"/>
                </a:solidFill>
                <a:highlight>
                  <a:srgbClr val="F9F9F9"/>
                </a:highlight>
              </a:rPr>
              <a:t>2, 0, 3, 1</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38"/>
          <p:cNvSpPr txBox="1">
            <a:spLocks noGrp="1"/>
          </p:cNvSpPr>
          <p:nvPr>
            <p:ph type="ftr" idx="11"/>
          </p:nvPr>
        </p:nvSpPr>
        <p:spPr>
          <a:xfrm>
            <a:off x="1941909" y="4601856"/>
            <a:ext cx="57150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1100"/>
              <a:buNone/>
            </a:pPr>
            <a:r>
              <a:rPr lang="en-US"/>
              <a:t>CS 103</a:t>
            </a:r>
            <a:endParaRPr/>
          </a:p>
        </p:txBody>
      </p:sp>
      <p:sp>
        <p:nvSpPr>
          <p:cNvPr id="648" name="Google Shape;648;p38"/>
          <p:cNvSpPr txBox="1">
            <a:spLocks noGrp="1"/>
          </p:cNvSpPr>
          <p:nvPr>
            <p:ph type="sldNum" idx="12"/>
          </p:nvPr>
        </p:nvSpPr>
        <p:spPr>
          <a:xfrm>
            <a:off x="398859" y="590837"/>
            <a:ext cx="5847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1500"/>
              <a:buNone/>
            </a:pPr>
            <a:fld id="{00000000-1234-1234-1234-123412341234}" type="slidenum">
              <a:rPr lang="en-US"/>
              <a:t>33</a:t>
            </a:fld>
            <a:endParaRPr/>
          </a:p>
        </p:txBody>
      </p:sp>
      <p:sp>
        <p:nvSpPr>
          <p:cNvPr id="649" name="Google Shape;649;p38"/>
          <p:cNvSpPr txBox="1">
            <a:spLocks noGrp="1"/>
          </p:cNvSpPr>
          <p:nvPr>
            <p:ph type="title"/>
          </p:nvPr>
        </p:nvSpPr>
        <p:spPr>
          <a:xfrm>
            <a:off x="1657350" y="457200"/>
            <a:ext cx="5829300" cy="400050"/>
          </a:xfrm>
          <a:prstGeom prst="rect">
            <a:avLst/>
          </a:prstGeom>
          <a:noFill/>
          <a:ln>
            <a:noFill/>
          </a:ln>
        </p:spPr>
        <p:txBody>
          <a:bodyPr spcFirstLastPara="1" wrap="square" lIns="68575" tIns="34275" rIns="68575" bIns="34275" anchor="t" anchorCtr="0">
            <a:normAutofit fontScale="90000"/>
          </a:bodyPr>
          <a:lstStyle/>
          <a:p>
            <a:pPr marL="0" lvl="0" indent="0" algn="l" rtl="0">
              <a:lnSpc>
                <a:spcPct val="100000"/>
              </a:lnSpc>
              <a:spcBef>
                <a:spcPts val="0"/>
              </a:spcBef>
              <a:spcAft>
                <a:spcPts val="0"/>
              </a:spcAft>
              <a:buClr>
                <a:srgbClr val="262626"/>
              </a:buClr>
              <a:buSzPct val="51851"/>
              <a:buNone/>
            </a:pPr>
            <a:r>
              <a:rPr lang="en-US" sz="3000" b="1"/>
              <a:t>Breadth-First Search </a:t>
            </a:r>
            <a:endParaRPr/>
          </a:p>
        </p:txBody>
      </p:sp>
      <p:sp>
        <p:nvSpPr>
          <p:cNvPr id="650" name="Google Shape;650;p38"/>
          <p:cNvSpPr txBox="1">
            <a:spLocks noGrp="1"/>
          </p:cNvSpPr>
          <p:nvPr>
            <p:ph type="body" idx="1"/>
          </p:nvPr>
        </p:nvSpPr>
        <p:spPr>
          <a:xfrm>
            <a:off x="1657350" y="971550"/>
            <a:ext cx="6708900" cy="3600300"/>
          </a:xfrm>
          <a:prstGeom prst="rect">
            <a:avLst/>
          </a:prstGeom>
          <a:noFill/>
          <a:ln>
            <a:noFill/>
          </a:ln>
        </p:spPr>
        <p:txBody>
          <a:bodyPr spcFirstLastPara="1" wrap="square" lIns="68575" tIns="34275" rIns="68575" bIns="34275" anchor="t" anchorCtr="0">
            <a:normAutofit/>
          </a:bodyPr>
          <a:lstStyle/>
          <a:p>
            <a:pPr marL="342900" lvl="0" indent="-342900" algn="l" rtl="0">
              <a:lnSpc>
                <a:spcPct val="100000"/>
              </a:lnSpc>
              <a:spcBef>
                <a:spcPts val="800"/>
              </a:spcBef>
              <a:spcAft>
                <a:spcPts val="0"/>
              </a:spcAft>
              <a:buSzPts val="1400"/>
              <a:buChar char="?"/>
            </a:pPr>
            <a:r>
              <a:rPr lang="en-US"/>
              <a:t>BFS follows the following rules: </a:t>
            </a:r>
            <a:endParaRPr/>
          </a:p>
          <a:p>
            <a:pPr marL="628650" lvl="1" indent="-285750" algn="l" rtl="0">
              <a:lnSpc>
                <a:spcPct val="100000"/>
              </a:lnSpc>
              <a:spcBef>
                <a:spcPts val="800"/>
              </a:spcBef>
              <a:spcAft>
                <a:spcPts val="0"/>
              </a:spcAft>
              <a:buSzPts val="1400"/>
              <a:buFont typeface="Century Gothic"/>
              <a:buAutoNum type="arabicPeriod"/>
            </a:pPr>
            <a:r>
              <a:rPr lang="en-US" sz="1400"/>
              <a:t>Select an unvisited node x, visit it, have it be the root in a BFS tree being formed. Its level is called the current level. </a:t>
            </a:r>
            <a:endParaRPr sz="1400"/>
          </a:p>
          <a:p>
            <a:pPr marL="628650" lvl="1" indent="-285750" algn="l" rtl="0">
              <a:lnSpc>
                <a:spcPct val="100000"/>
              </a:lnSpc>
              <a:spcBef>
                <a:spcPts val="800"/>
              </a:spcBef>
              <a:spcAft>
                <a:spcPts val="0"/>
              </a:spcAft>
              <a:buSzPts val="1400"/>
              <a:buFont typeface="Century Gothic"/>
              <a:buAutoNum type="arabicPeriod"/>
            </a:pPr>
            <a:r>
              <a:rPr lang="en-US" sz="1400"/>
              <a:t>From each node z in the current level, in the order in which the level nodes were visited, visit all the unvisited neighbors of z. The newly visited nodes from this level form a new level that becomes the next current level. </a:t>
            </a:r>
            <a:endParaRPr sz="1400"/>
          </a:p>
          <a:p>
            <a:pPr marL="628650" lvl="1" indent="-285750" algn="l" rtl="0">
              <a:lnSpc>
                <a:spcPct val="100000"/>
              </a:lnSpc>
              <a:spcBef>
                <a:spcPts val="800"/>
              </a:spcBef>
              <a:spcAft>
                <a:spcPts val="0"/>
              </a:spcAft>
              <a:buSzPts val="1400"/>
              <a:buFont typeface="Century Gothic"/>
              <a:buAutoNum type="arabicPeriod"/>
            </a:pPr>
            <a:r>
              <a:rPr lang="en-US" sz="1400"/>
              <a:t>Repeat step 2 until no more nodes can be visited. </a:t>
            </a:r>
            <a:endParaRPr sz="1400"/>
          </a:p>
          <a:p>
            <a:pPr marL="628650" lvl="1" indent="-285750" algn="l" rtl="0">
              <a:lnSpc>
                <a:spcPct val="100000"/>
              </a:lnSpc>
              <a:spcBef>
                <a:spcPts val="800"/>
              </a:spcBef>
              <a:spcAft>
                <a:spcPts val="0"/>
              </a:spcAft>
              <a:buSzPts val="1400"/>
              <a:buFont typeface="Century Gothic"/>
              <a:buAutoNum type="arabicPeriod"/>
            </a:pPr>
            <a:r>
              <a:rPr lang="en-US" sz="1400"/>
              <a:t>If there are still unvisited nodes, repeat from Step 1.</a:t>
            </a:r>
            <a:endParaRPr sz="14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39"/>
          <p:cNvSpPr txBox="1">
            <a:spLocks noGrp="1"/>
          </p:cNvSpPr>
          <p:nvPr>
            <p:ph type="ftr" idx="11"/>
          </p:nvPr>
        </p:nvSpPr>
        <p:spPr>
          <a:xfrm>
            <a:off x="1941909" y="4601856"/>
            <a:ext cx="57150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1100"/>
              <a:buNone/>
            </a:pPr>
            <a:r>
              <a:rPr lang="en-US"/>
              <a:t>CS 103</a:t>
            </a:r>
            <a:endParaRPr/>
          </a:p>
        </p:txBody>
      </p:sp>
      <p:sp>
        <p:nvSpPr>
          <p:cNvPr id="656" name="Google Shape;656;p39"/>
          <p:cNvSpPr txBox="1">
            <a:spLocks noGrp="1"/>
          </p:cNvSpPr>
          <p:nvPr>
            <p:ph type="sldNum" idx="12"/>
          </p:nvPr>
        </p:nvSpPr>
        <p:spPr>
          <a:xfrm>
            <a:off x="398859" y="590837"/>
            <a:ext cx="5847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1500"/>
              <a:buNone/>
            </a:pPr>
            <a:fld id="{00000000-1234-1234-1234-123412341234}" type="slidenum">
              <a:rPr lang="en-US"/>
              <a:t>34</a:t>
            </a:fld>
            <a:endParaRPr/>
          </a:p>
        </p:txBody>
      </p:sp>
      <p:sp>
        <p:nvSpPr>
          <p:cNvPr id="657" name="Google Shape;657;p39"/>
          <p:cNvSpPr txBox="1">
            <a:spLocks noGrp="1"/>
          </p:cNvSpPr>
          <p:nvPr>
            <p:ph type="title"/>
          </p:nvPr>
        </p:nvSpPr>
        <p:spPr>
          <a:xfrm>
            <a:off x="1657350" y="457200"/>
            <a:ext cx="5829300" cy="457200"/>
          </a:xfrm>
          <a:prstGeom prst="rect">
            <a:avLst/>
          </a:prstGeom>
          <a:noFill/>
          <a:ln>
            <a:noFill/>
          </a:ln>
        </p:spPr>
        <p:txBody>
          <a:bodyPr spcFirstLastPara="1" wrap="square" lIns="68575" tIns="34275" rIns="68575" bIns="34275" anchor="t" anchorCtr="0">
            <a:normAutofit fontScale="90000"/>
          </a:bodyPr>
          <a:lstStyle/>
          <a:p>
            <a:pPr marL="0" lvl="0" indent="0" algn="l" rtl="0">
              <a:lnSpc>
                <a:spcPct val="100000"/>
              </a:lnSpc>
              <a:spcBef>
                <a:spcPts val="0"/>
              </a:spcBef>
              <a:spcAft>
                <a:spcPts val="0"/>
              </a:spcAft>
              <a:buClr>
                <a:srgbClr val="262626"/>
              </a:buClr>
              <a:buSzPct val="51851"/>
              <a:buNone/>
            </a:pPr>
            <a:r>
              <a:rPr lang="en-US" sz="3000" b="1"/>
              <a:t>Illustration of BFS</a:t>
            </a:r>
            <a:endParaRPr/>
          </a:p>
        </p:txBody>
      </p:sp>
      <p:sp>
        <p:nvSpPr>
          <p:cNvPr id="658" name="Google Shape;658;p39"/>
          <p:cNvSpPr txBox="1">
            <a:spLocks noGrp="1"/>
          </p:cNvSpPr>
          <p:nvPr>
            <p:ph type="body" idx="1"/>
          </p:nvPr>
        </p:nvSpPr>
        <p:spPr>
          <a:xfrm>
            <a:off x="1657350" y="1028700"/>
            <a:ext cx="5829300" cy="3543300"/>
          </a:xfrm>
          <a:prstGeom prst="rect">
            <a:avLst/>
          </a:prstGeom>
          <a:noFill/>
          <a:ln>
            <a:noFill/>
          </a:ln>
        </p:spPr>
        <p:txBody>
          <a:bodyPr spcFirstLastPara="1" wrap="square" lIns="68575" tIns="34275" rIns="68575" bIns="34275" anchor="t" anchorCtr="0">
            <a:normAutofit/>
          </a:bodyPr>
          <a:lstStyle/>
          <a:p>
            <a:pPr marL="457200" lvl="0" indent="-228600" algn="l" rtl="0">
              <a:lnSpc>
                <a:spcPct val="100000"/>
              </a:lnSpc>
              <a:spcBef>
                <a:spcPts val="800"/>
              </a:spcBef>
              <a:spcAft>
                <a:spcPts val="0"/>
              </a:spcAft>
              <a:buSzPts val="1400"/>
              <a:buNone/>
            </a:pPr>
            <a:endParaRPr/>
          </a:p>
        </p:txBody>
      </p:sp>
      <p:sp>
        <p:nvSpPr>
          <p:cNvPr id="659" name="Google Shape;659;p39"/>
          <p:cNvSpPr/>
          <p:nvPr/>
        </p:nvSpPr>
        <p:spPr>
          <a:xfrm>
            <a:off x="5207794" y="1746649"/>
            <a:ext cx="123825" cy="9644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660" name="Google Shape;660;p39"/>
          <p:cNvSpPr/>
          <p:nvPr/>
        </p:nvSpPr>
        <p:spPr>
          <a:xfrm>
            <a:off x="5747147" y="1266825"/>
            <a:ext cx="123825" cy="96441"/>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661" name="Google Shape;661;p39"/>
          <p:cNvSpPr/>
          <p:nvPr/>
        </p:nvSpPr>
        <p:spPr>
          <a:xfrm>
            <a:off x="5788819" y="2370536"/>
            <a:ext cx="123825" cy="9644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662" name="Google Shape;662;p39"/>
          <p:cNvSpPr/>
          <p:nvPr/>
        </p:nvSpPr>
        <p:spPr>
          <a:xfrm>
            <a:off x="6743700" y="2343150"/>
            <a:ext cx="125016" cy="96441"/>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663" name="Google Shape;663;p39"/>
          <p:cNvSpPr/>
          <p:nvPr/>
        </p:nvSpPr>
        <p:spPr>
          <a:xfrm>
            <a:off x="7198519" y="1699024"/>
            <a:ext cx="123825" cy="9644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664" name="Google Shape;664;p39"/>
          <p:cNvSpPr/>
          <p:nvPr/>
        </p:nvSpPr>
        <p:spPr>
          <a:xfrm>
            <a:off x="6617494" y="1266825"/>
            <a:ext cx="123825" cy="96441"/>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cxnSp>
        <p:nvCxnSpPr>
          <p:cNvPr id="665" name="Google Shape;665;p39"/>
          <p:cNvCxnSpPr/>
          <p:nvPr/>
        </p:nvCxnSpPr>
        <p:spPr>
          <a:xfrm>
            <a:off x="5829300" y="1314450"/>
            <a:ext cx="829866" cy="0"/>
          </a:xfrm>
          <a:prstGeom prst="straightConnector1">
            <a:avLst/>
          </a:prstGeom>
          <a:noFill/>
          <a:ln w="9525" cap="flat" cmpd="sng">
            <a:solidFill>
              <a:schemeClr val="dk1"/>
            </a:solidFill>
            <a:prstDash val="solid"/>
            <a:round/>
            <a:headEnd type="none" w="med" len="med"/>
            <a:tailEnd type="none" w="med" len="med"/>
          </a:ln>
        </p:spPr>
      </p:cxnSp>
      <p:cxnSp>
        <p:nvCxnSpPr>
          <p:cNvPr id="666" name="Google Shape;666;p39"/>
          <p:cNvCxnSpPr/>
          <p:nvPr/>
        </p:nvCxnSpPr>
        <p:spPr>
          <a:xfrm>
            <a:off x="5291137" y="1795463"/>
            <a:ext cx="1947863" cy="0"/>
          </a:xfrm>
          <a:prstGeom prst="straightConnector1">
            <a:avLst/>
          </a:prstGeom>
          <a:noFill/>
          <a:ln w="9525" cap="flat" cmpd="sng">
            <a:solidFill>
              <a:schemeClr val="dk1"/>
            </a:solidFill>
            <a:prstDash val="solid"/>
            <a:round/>
            <a:headEnd type="none" w="med" len="med"/>
            <a:tailEnd type="none" w="med" len="med"/>
          </a:ln>
        </p:spPr>
      </p:cxnSp>
      <p:cxnSp>
        <p:nvCxnSpPr>
          <p:cNvPr id="667" name="Google Shape;667;p39"/>
          <p:cNvCxnSpPr/>
          <p:nvPr/>
        </p:nvCxnSpPr>
        <p:spPr>
          <a:xfrm rot="10800000" flipH="1">
            <a:off x="5291139" y="1314450"/>
            <a:ext cx="497681" cy="481013"/>
          </a:xfrm>
          <a:prstGeom prst="straightConnector1">
            <a:avLst/>
          </a:prstGeom>
          <a:noFill/>
          <a:ln w="9525" cap="flat" cmpd="sng">
            <a:solidFill>
              <a:schemeClr val="dk1"/>
            </a:solidFill>
            <a:prstDash val="solid"/>
            <a:round/>
            <a:headEnd type="none" w="med" len="med"/>
            <a:tailEnd type="none" w="med" len="med"/>
          </a:ln>
        </p:spPr>
      </p:cxnSp>
      <p:cxnSp>
        <p:nvCxnSpPr>
          <p:cNvPr id="668" name="Google Shape;668;p39"/>
          <p:cNvCxnSpPr/>
          <p:nvPr/>
        </p:nvCxnSpPr>
        <p:spPr>
          <a:xfrm>
            <a:off x="6700837" y="1314451"/>
            <a:ext cx="538163" cy="432197"/>
          </a:xfrm>
          <a:prstGeom prst="straightConnector1">
            <a:avLst/>
          </a:prstGeom>
          <a:noFill/>
          <a:ln w="9525" cap="flat" cmpd="sng">
            <a:solidFill>
              <a:schemeClr val="dk1"/>
            </a:solidFill>
            <a:prstDash val="solid"/>
            <a:round/>
            <a:headEnd type="none" w="med" len="med"/>
            <a:tailEnd type="none" w="med" len="med"/>
          </a:ln>
        </p:spPr>
      </p:cxnSp>
      <p:cxnSp>
        <p:nvCxnSpPr>
          <p:cNvPr id="669" name="Google Shape;669;p39"/>
          <p:cNvCxnSpPr/>
          <p:nvPr/>
        </p:nvCxnSpPr>
        <p:spPr>
          <a:xfrm>
            <a:off x="5870973" y="2419350"/>
            <a:ext cx="912019" cy="0"/>
          </a:xfrm>
          <a:prstGeom prst="straightConnector1">
            <a:avLst/>
          </a:prstGeom>
          <a:noFill/>
          <a:ln w="9525" cap="flat" cmpd="sng">
            <a:solidFill>
              <a:schemeClr val="dk1"/>
            </a:solidFill>
            <a:prstDash val="solid"/>
            <a:round/>
            <a:headEnd type="none" w="med" len="med"/>
            <a:tailEnd type="none" w="med" len="med"/>
          </a:ln>
        </p:spPr>
      </p:cxnSp>
      <p:cxnSp>
        <p:nvCxnSpPr>
          <p:cNvPr id="670" name="Google Shape;670;p39"/>
          <p:cNvCxnSpPr/>
          <p:nvPr/>
        </p:nvCxnSpPr>
        <p:spPr>
          <a:xfrm>
            <a:off x="5829301" y="1314451"/>
            <a:ext cx="1369219" cy="432197"/>
          </a:xfrm>
          <a:prstGeom prst="straightConnector1">
            <a:avLst/>
          </a:prstGeom>
          <a:noFill/>
          <a:ln w="9525" cap="flat" cmpd="sng">
            <a:solidFill>
              <a:schemeClr val="dk1"/>
            </a:solidFill>
            <a:prstDash val="solid"/>
            <a:round/>
            <a:headEnd type="none" w="med" len="med"/>
            <a:tailEnd type="none" w="med" len="med"/>
          </a:ln>
        </p:spPr>
      </p:cxnSp>
      <p:cxnSp>
        <p:nvCxnSpPr>
          <p:cNvPr id="671" name="Google Shape;671;p39"/>
          <p:cNvCxnSpPr/>
          <p:nvPr/>
        </p:nvCxnSpPr>
        <p:spPr>
          <a:xfrm rot="10800000">
            <a:off x="5264944" y="1838325"/>
            <a:ext cx="571500" cy="514350"/>
          </a:xfrm>
          <a:prstGeom prst="straightConnector1">
            <a:avLst/>
          </a:prstGeom>
          <a:noFill/>
          <a:ln w="9525" cap="flat" cmpd="sng">
            <a:solidFill>
              <a:schemeClr val="dk1"/>
            </a:solidFill>
            <a:prstDash val="solid"/>
            <a:round/>
            <a:headEnd type="none" w="med" len="med"/>
            <a:tailEnd type="none" w="med" len="med"/>
          </a:ln>
        </p:spPr>
      </p:cxnSp>
      <p:sp>
        <p:nvSpPr>
          <p:cNvPr id="672" name="Google Shape;672;p39"/>
          <p:cNvSpPr/>
          <p:nvPr/>
        </p:nvSpPr>
        <p:spPr>
          <a:xfrm>
            <a:off x="6229350" y="2800350"/>
            <a:ext cx="125016" cy="96441"/>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673" name="Google Shape;673;p39"/>
          <p:cNvSpPr/>
          <p:nvPr/>
        </p:nvSpPr>
        <p:spPr>
          <a:xfrm>
            <a:off x="7086600" y="2686050"/>
            <a:ext cx="125016" cy="96441"/>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674" name="Google Shape;674;p39"/>
          <p:cNvSpPr/>
          <p:nvPr/>
        </p:nvSpPr>
        <p:spPr>
          <a:xfrm>
            <a:off x="4457700" y="2000250"/>
            <a:ext cx="125016" cy="96441"/>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675" name="Google Shape;675;p39"/>
          <p:cNvSpPr/>
          <p:nvPr/>
        </p:nvSpPr>
        <p:spPr>
          <a:xfrm>
            <a:off x="4800600" y="2400300"/>
            <a:ext cx="125016" cy="96441"/>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676" name="Google Shape;676;p39"/>
          <p:cNvSpPr/>
          <p:nvPr/>
        </p:nvSpPr>
        <p:spPr>
          <a:xfrm>
            <a:off x="5200650" y="2228850"/>
            <a:ext cx="125016" cy="96441"/>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cxnSp>
        <p:nvCxnSpPr>
          <p:cNvPr id="677" name="Google Shape;677;p39"/>
          <p:cNvCxnSpPr/>
          <p:nvPr/>
        </p:nvCxnSpPr>
        <p:spPr>
          <a:xfrm>
            <a:off x="6800850" y="2400300"/>
            <a:ext cx="400050" cy="342900"/>
          </a:xfrm>
          <a:prstGeom prst="straightConnector1">
            <a:avLst/>
          </a:prstGeom>
          <a:noFill/>
          <a:ln w="9525" cap="flat" cmpd="sng">
            <a:solidFill>
              <a:schemeClr val="dk1"/>
            </a:solidFill>
            <a:prstDash val="solid"/>
            <a:round/>
            <a:headEnd type="none" w="med" len="med"/>
            <a:tailEnd type="none" w="med" len="med"/>
          </a:ln>
        </p:spPr>
      </p:cxnSp>
      <p:cxnSp>
        <p:nvCxnSpPr>
          <p:cNvPr id="678" name="Google Shape;678;p39"/>
          <p:cNvCxnSpPr/>
          <p:nvPr/>
        </p:nvCxnSpPr>
        <p:spPr>
          <a:xfrm>
            <a:off x="5829300" y="2400300"/>
            <a:ext cx="457200" cy="457200"/>
          </a:xfrm>
          <a:prstGeom prst="straightConnector1">
            <a:avLst/>
          </a:prstGeom>
          <a:noFill/>
          <a:ln w="9525" cap="flat" cmpd="sng">
            <a:solidFill>
              <a:schemeClr val="dk1"/>
            </a:solidFill>
            <a:prstDash val="solid"/>
            <a:round/>
            <a:headEnd type="none" w="med" len="med"/>
            <a:tailEnd type="none" w="med" len="med"/>
          </a:ln>
        </p:spPr>
      </p:cxnSp>
      <p:cxnSp>
        <p:nvCxnSpPr>
          <p:cNvPr id="679" name="Google Shape;679;p39"/>
          <p:cNvCxnSpPr/>
          <p:nvPr/>
        </p:nvCxnSpPr>
        <p:spPr>
          <a:xfrm>
            <a:off x="5829300" y="2457450"/>
            <a:ext cx="1314450" cy="285750"/>
          </a:xfrm>
          <a:prstGeom prst="straightConnector1">
            <a:avLst/>
          </a:prstGeom>
          <a:noFill/>
          <a:ln w="9525" cap="flat" cmpd="sng">
            <a:solidFill>
              <a:schemeClr val="dk1"/>
            </a:solidFill>
            <a:prstDash val="solid"/>
            <a:round/>
            <a:headEnd type="none" w="med" len="med"/>
            <a:tailEnd type="none" w="med" len="med"/>
          </a:ln>
        </p:spPr>
      </p:cxnSp>
      <p:cxnSp>
        <p:nvCxnSpPr>
          <p:cNvPr id="680" name="Google Shape;680;p39"/>
          <p:cNvCxnSpPr/>
          <p:nvPr/>
        </p:nvCxnSpPr>
        <p:spPr>
          <a:xfrm flipH="1">
            <a:off x="4572000" y="1771650"/>
            <a:ext cx="685800" cy="228600"/>
          </a:xfrm>
          <a:prstGeom prst="straightConnector1">
            <a:avLst/>
          </a:prstGeom>
          <a:noFill/>
          <a:ln w="9525" cap="flat" cmpd="sng">
            <a:solidFill>
              <a:schemeClr val="dk1"/>
            </a:solidFill>
            <a:prstDash val="solid"/>
            <a:round/>
            <a:headEnd type="none" w="med" len="med"/>
            <a:tailEnd type="none" w="med" len="med"/>
          </a:ln>
        </p:spPr>
      </p:cxnSp>
      <p:cxnSp>
        <p:nvCxnSpPr>
          <p:cNvPr id="681" name="Google Shape;681;p39"/>
          <p:cNvCxnSpPr/>
          <p:nvPr/>
        </p:nvCxnSpPr>
        <p:spPr>
          <a:xfrm>
            <a:off x="5257800" y="1828800"/>
            <a:ext cx="0" cy="457200"/>
          </a:xfrm>
          <a:prstGeom prst="straightConnector1">
            <a:avLst/>
          </a:prstGeom>
          <a:noFill/>
          <a:ln w="9525" cap="flat" cmpd="sng">
            <a:solidFill>
              <a:schemeClr val="dk1"/>
            </a:solidFill>
            <a:prstDash val="solid"/>
            <a:round/>
            <a:headEnd type="none" w="med" len="med"/>
            <a:tailEnd type="none" w="med" len="med"/>
          </a:ln>
        </p:spPr>
      </p:cxnSp>
      <p:cxnSp>
        <p:nvCxnSpPr>
          <p:cNvPr id="682" name="Google Shape;682;p39"/>
          <p:cNvCxnSpPr/>
          <p:nvPr/>
        </p:nvCxnSpPr>
        <p:spPr>
          <a:xfrm>
            <a:off x="4514850" y="2057400"/>
            <a:ext cx="342900" cy="400050"/>
          </a:xfrm>
          <a:prstGeom prst="straightConnector1">
            <a:avLst/>
          </a:prstGeom>
          <a:noFill/>
          <a:ln w="9525" cap="flat" cmpd="sng">
            <a:solidFill>
              <a:schemeClr val="dk1"/>
            </a:solidFill>
            <a:prstDash val="solid"/>
            <a:round/>
            <a:headEnd type="none" w="med" len="med"/>
            <a:tailEnd type="none" w="med" len="med"/>
          </a:ln>
        </p:spPr>
      </p:cxnSp>
      <p:cxnSp>
        <p:nvCxnSpPr>
          <p:cNvPr id="683" name="Google Shape;683;p39"/>
          <p:cNvCxnSpPr/>
          <p:nvPr/>
        </p:nvCxnSpPr>
        <p:spPr>
          <a:xfrm flipH="1">
            <a:off x="4857750" y="2286000"/>
            <a:ext cx="400050" cy="171450"/>
          </a:xfrm>
          <a:prstGeom prst="straightConnector1">
            <a:avLst/>
          </a:prstGeom>
          <a:noFill/>
          <a:ln w="9525" cap="flat" cmpd="sng">
            <a:solidFill>
              <a:schemeClr val="dk1"/>
            </a:solidFill>
            <a:prstDash val="solid"/>
            <a:round/>
            <a:headEnd type="none" w="med" len="med"/>
            <a:tailEnd type="none" w="med" len="med"/>
          </a:ln>
        </p:spPr>
      </p:cxnSp>
      <p:sp>
        <p:nvSpPr>
          <p:cNvPr id="684" name="Google Shape;684;p39"/>
          <p:cNvSpPr txBox="1"/>
          <p:nvPr/>
        </p:nvSpPr>
        <p:spPr>
          <a:xfrm>
            <a:off x="5531644" y="1059656"/>
            <a:ext cx="26000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0</a:t>
            </a:r>
            <a:endParaRPr/>
          </a:p>
        </p:txBody>
      </p:sp>
      <p:sp>
        <p:nvSpPr>
          <p:cNvPr id="685" name="Google Shape;685;p39"/>
          <p:cNvSpPr txBox="1"/>
          <p:nvPr/>
        </p:nvSpPr>
        <p:spPr>
          <a:xfrm>
            <a:off x="6686550" y="1028700"/>
            <a:ext cx="26000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1</a:t>
            </a:r>
            <a:endParaRPr/>
          </a:p>
        </p:txBody>
      </p:sp>
      <p:sp>
        <p:nvSpPr>
          <p:cNvPr id="686" name="Google Shape;686;p39"/>
          <p:cNvSpPr txBox="1"/>
          <p:nvPr/>
        </p:nvSpPr>
        <p:spPr>
          <a:xfrm>
            <a:off x="4960144" y="1516856"/>
            <a:ext cx="26000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2</a:t>
            </a:r>
            <a:endParaRPr/>
          </a:p>
        </p:txBody>
      </p:sp>
      <p:sp>
        <p:nvSpPr>
          <p:cNvPr id="687" name="Google Shape;687;p39"/>
          <p:cNvSpPr txBox="1"/>
          <p:nvPr/>
        </p:nvSpPr>
        <p:spPr>
          <a:xfrm>
            <a:off x="7017544" y="1745456"/>
            <a:ext cx="26000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4</a:t>
            </a:r>
            <a:endParaRPr/>
          </a:p>
        </p:txBody>
      </p:sp>
      <p:sp>
        <p:nvSpPr>
          <p:cNvPr id="688" name="Google Shape;688;p39"/>
          <p:cNvSpPr txBox="1"/>
          <p:nvPr/>
        </p:nvSpPr>
        <p:spPr>
          <a:xfrm>
            <a:off x="5829300" y="2114550"/>
            <a:ext cx="26000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5</a:t>
            </a:r>
            <a:endParaRPr/>
          </a:p>
        </p:txBody>
      </p:sp>
      <p:sp>
        <p:nvSpPr>
          <p:cNvPr id="689" name="Google Shape;689;p39"/>
          <p:cNvSpPr txBox="1"/>
          <p:nvPr/>
        </p:nvSpPr>
        <p:spPr>
          <a:xfrm>
            <a:off x="6331744" y="2717006"/>
            <a:ext cx="26000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6</a:t>
            </a:r>
            <a:endParaRPr/>
          </a:p>
        </p:txBody>
      </p:sp>
      <p:sp>
        <p:nvSpPr>
          <p:cNvPr id="690" name="Google Shape;690;p39"/>
          <p:cNvSpPr txBox="1"/>
          <p:nvPr/>
        </p:nvSpPr>
        <p:spPr>
          <a:xfrm>
            <a:off x="6788944" y="2088356"/>
            <a:ext cx="26000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7</a:t>
            </a:r>
            <a:endParaRPr/>
          </a:p>
        </p:txBody>
      </p:sp>
      <p:sp>
        <p:nvSpPr>
          <p:cNvPr id="691" name="Google Shape;691;p39"/>
          <p:cNvSpPr txBox="1"/>
          <p:nvPr/>
        </p:nvSpPr>
        <p:spPr>
          <a:xfrm>
            <a:off x="7200900" y="2514600"/>
            <a:ext cx="26000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8</a:t>
            </a:r>
            <a:endParaRPr/>
          </a:p>
        </p:txBody>
      </p:sp>
      <p:sp>
        <p:nvSpPr>
          <p:cNvPr id="692" name="Google Shape;692;p39"/>
          <p:cNvSpPr txBox="1"/>
          <p:nvPr/>
        </p:nvSpPr>
        <p:spPr>
          <a:xfrm>
            <a:off x="4217194" y="1802606"/>
            <a:ext cx="26000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9</a:t>
            </a:r>
            <a:endParaRPr/>
          </a:p>
        </p:txBody>
      </p:sp>
      <p:sp>
        <p:nvSpPr>
          <p:cNvPr id="693" name="Google Shape;693;p39"/>
          <p:cNvSpPr txBox="1"/>
          <p:nvPr/>
        </p:nvSpPr>
        <p:spPr>
          <a:xfrm>
            <a:off x="5257800" y="2171700"/>
            <a:ext cx="33534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10</a:t>
            </a:r>
            <a:endParaRPr/>
          </a:p>
        </p:txBody>
      </p:sp>
      <p:sp>
        <p:nvSpPr>
          <p:cNvPr id="694" name="Google Shape;694;p39"/>
          <p:cNvSpPr txBox="1"/>
          <p:nvPr/>
        </p:nvSpPr>
        <p:spPr>
          <a:xfrm>
            <a:off x="4674394" y="2431256"/>
            <a:ext cx="33534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11</a:t>
            </a:r>
            <a:endParaRPr/>
          </a:p>
        </p:txBody>
      </p:sp>
      <p:sp>
        <p:nvSpPr>
          <p:cNvPr id="695" name="Google Shape;695;p39"/>
          <p:cNvSpPr/>
          <p:nvPr/>
        </p:nvSpPr>
        <p:spPr>
          <a:xfrm>
            <a:off x="3143250" y="1543050"/>
            <a:ext cx="125016" cy="96441"/>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696" name="Google Shape;696;p39"/>
          <p:cNvSpPr/>
          <p:nvPr/>
        </p:nvSpPr>
        <p:spPr>
          <a:xfrm>
            <a:off x="2571750" y="1771650"/>
            <a:ext cx="125016" cy="96441"/>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697" name="Google Shape;697;p39"/>
          <p:cNvSpPr/>
          <p:nvPr/>
        </p:nvSpPr>
        <p:spPr>
          <a:xfrm>
            <a:off x="3657600" y="1771650"/>
            <a:ext cx="125016" cy="96441"/>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698" name="Google Shape;698;p39"/>
          <p:cNvSpPr/>
          <p:nvPr/>
        </p:nvSpPr>
        <p:spPr>
          <a:xfrm>
            <a:off x="3200400" y="1771650"/>
            <a:ext cx="125016" cy="96441"/>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699" name="Google Shape;699;p39"/>
          <p:cNvSpPr/>
          <p:nvPr/>
        </p:nvSpPr>
        <p:spPr>
          <a:xfrm>
            <a:off x="2686050" y="2114550"/>
            <a:ext cx="125016" cy="96441"/>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700" name="Google Shape;700;p39"/>
          <p:cNvSpPr/>
          <p:nvPr/>
        </p:nvSpPr>
        <p:spPr>
          <a:xfrm>
            <a:off x="3200400" y="2114550"/>
            <a:ext cx="125016" cy="96441"/>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701" name="Google Shape;701;p39"/>
          <p:cNvSpPr/>
          <p:nvPr/>
        </p:nvSpPr>
        <p:spPr>
          <a:xfrm>
            <a:off x="2286000" y="2514600"/>
            <a:ext cx="125016" cy="96441"/>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702" name="Google Shape;702;p39"/>
          <p:cNvSpPr/>
          <p:nvPr/>
        </p:nvSpPr>
        <p:spPr>
          <a:xfrm>
            <a:off x="2628900" y="2514600"/>
            <a:ext cx="125016" cy="96441"/>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703" name="Google Shape;703;p39"/>
          <p:cNvSpPr/>
          <p:nvPr/>
        </p:nvSpPr>
        <p:spPr>
          <a:xfrm>
            <a:off x="3200400" y="2514600"/>
            <a:ext cx="125016" cy="96441"/>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704" name="Google Shape;704;p39"/>
          <p:cNvSpPr/>
          <p:nvPr/>
        </p:nvSpPr>
        <p:spPr>
          <a:xfrm>
            <a:off x="3657600" y="2114550"/>
            <a:ext cx="125016" cy="96441"/>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705" name="Google Shape;705;p39"/>
          <p:cNvSpPr txBox="1"/>
          <p:nvPr/>
        </p:nvSpPr>
        <p:spPr>
          <a:xfrm>
            <a:off x="3188494" y="1345406"/>
            <a:ext cx="26000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0</a:t>
            </a:r>
            <a:endParaRPr/>
          </a:p>
        </p:txBody>
      </p:sp>
      <p:sp>
        <p:nvSpPr>
          <p:cNvPr id="706" name="Google Shape;706;p39"/>
          <p:cNvSpPr txBox="1"/>
          <p:nvPr/>
        </p:nvSpPr>
        <p:spPr>
          <a:xfrm>
            <a:off x="2400300" y="1657350"/>
            <a:ext cx="26000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1</a:t>
            </a:r>
            <a:endParaRPr/>
          </a:p>
        </p:txBody>
      </p:sp>
      <p:sp>
        <p:nvSpPr>
          <p:cNvPr id="707" name="Google Shape;707;p39"/>
          <p:cNvSpPr txBox="1"/>
          <p:nvPr/>
        </p:nvSpPr>
        <p:spPr>
          <a:xfrm>
            <a:off x="3771900" y="1600200"/>
            <a:ext cx="26000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4</a:t>
            </a:r>
            <a:endParaRPr/>
          </a:p>
        </p:txBody>
      </p:sp>
      <p:sp>
        <p:nvSpPr>
          <p:cNvPr id="708" name="Google Shape;708;p39"/>
          <p:cNvSpPr txBox="1"/>
          <p:nvPr/>
        </p:nvSpPr>
        <p:spPr>
          <a:xfrm>
            <a:off x="2971800" y="1600200"/>
            <a:ext cx="26000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2</a:t>
            </a:r>
            <a:endParaRPr/>
          </a:p>
        </p:txBody>
      </p:sp>
      <p:sp>
        <p:nvSpPr>
          <p:cNvPr id="709" name="Google Shape;709;p39"/>
          <p:cNvSpPr txBox="1"/>
          <p:nvPr/>
        </p:nvSpPr>
        <p:spPr>
          <a:xfrm>
            <a:off x="2457450" y="1943100"/>
            <a:ext cx="26000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5</a:t>
            </a:r>
            <a:endParaRPr/>
          </a:p>
        </p:txBody>
      </p:sp>
      <p:sp>
        <p:nvSpPr>
          <p:cNvPr id="710" name="Google Shape;710;p39"/>
          <p:cNvSpPr/>
          <p:nvPr/>
        </p:nvSpPr>
        <p:spPr>
          <a:xfrm>
            <a:off x="1943100" y="2514600"/>
            <a:ext cx="125016" cy="96441"/>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711" name="Google Shape;711;p39"/>
          <p:cNvSpPr txBox="1"/>
          <p:nvPr/>
        </p:nvSpPr>
        <p:spPr>
          <a:xfrm>
            <a:off x="1885950" y="2571750"/>
            <a:ext cx="26000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6</a:t>
            </a:r>
            <a:endParaRPr/>
          </a:p>
        </p:txBody>
      </p:sp>
      <p:sp>
        <p:nvSpPr>
          <p:cNvPr id="712" name="Google Shape;712;p39"/>
          <p:cNvSpPr txBox="1"/>
          <p:nvPr/>
        </p:nvSpPr>
        <p:spPr>
          <a:xfrm>
            <a:off x="2228850" y="2571750"/>
            <a:ext cx="26000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7</a:t>
            </a:r>
            <a:endParaRPr/>
          </a:p>
        </p:txBody>
      </p:sp>
      <p:sp>
        <p:nvSpPr>
          <p:cNvPr id="713" name="Google Shape;713;p39"/>
          <p:cNvSpPr txBox="1"/>
          <p:nvPr/>
        </p:nvSpPr>
        <p:spPr>
          <a:xfrm>
            <a:off x="2571750" y="2571750"/>
            <a:ext cx="26000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8</a:t>
            </a:r>
            <a:endParaRPr/>
          </a:p>
        </p:txBody>
      </p:sp>
      <p:sp>
        <p:nvSpPr>
          <p:cNvPr id="714" name="Google Shape;714;p39"/>
          <p:cNvSpPr txBox="1"/>
          <p:nvPr/>
        </p:nvSpPr>
        <p:spPr>
          <a:xfrm>
            <a:off x="3028950" y="1943100"/>
            <a:ext cx="26000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9</a:t>
            </a:r>
            <a:endParaRPr/>
          </a:p>
        </p:txBody>
      </p:sp>
      <p:sp>
        <p:nvSpPr>
          <p:cNvPr id="715" name="Google Shape;715;p39"/>
          <p:cNvSpPr txBox="1"/>
          <p:nvPr/>
        </p:nvSpPr>
        <p:spPr>
          <a:xfrm>
            <a:off x="3086100" y="2571750"/>
            <a:ext cx="33534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11</a:t>
            </a:r>
            <a:endParaRPr/>
          </a:p>
        </p:txBody>
      </p:sp>
      <p:sp>
        <p:nvSpPr>
          <p:cNvPr id="716" name="Google Shape;716;p39"/>
          <p:cNvSpPr txBox="1"/>
          <p:nvPr/>
        </p:nvSpPr>
        <p:spPr>
          <a:xfrm>
            <a:off x="3714750" y="1943100"/>
            <a:ext cx="33534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10</a:t>
            </a:r>
            <a:endParaRPr/>
          </a:p>
        </p:txBody>
      </p:sp>
      <p:sp>
        <p:nvSpPr>
          <p:cNvPr id="717" name="Google Shape;717;p39"/>
          <p:cNvSpPr txBox="1"/>
          <p:nvPr/>
        </p:nvSpPr>
        <p:spPr>
          <a:xfrm>
            <a:off x="2571750" y="2971800"/>
            <a:ext cx="760144"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BFS Tree</a:t>
            </a:r>
            <a:endParaRPr/>
          </a:p>
        </p:txBody>
      </p:sp>
      <p:sp>
        <p:nvSpPr>
          <p:cNvPr id="718" name="Google Shape;718;p39"/>
          <p:cNvSpPr txBox="1"/>
          <p:nvPr/>
        </p:nvSpPr>
        <p:spPr>
          <a:xfrm>
            <a:off x="5029200" y="2914650"/>
            <a:ext cx="700833"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Graph G</a:t>
            </a:r>
            <a:endParaRPr/>
          </a:p>
        </p:txBody>
      </p:sp>
      <p:cxnSp>
        <p:nvCxnSpPr>
          <p:cNvPr id="719" name="Google Shape;719;p39"/>
          <p:cNvCxnSpPr/>
          <p:nvPr/>
        </p:nvCxnSpPr>
        <p:spPr>
          <a:xfrm flipH="1">
            <a:off x="2628900" y="1600200"/>
            <a:ext cx="571500" cy="171450"/>
          </a:xfrm>
          <a:prstGeom prst="straightConnector1">
            <a:avLst/>
          </a:prstGeom>
          <a:noFill/>
          <a:ln w="9525" cap="flat" cmpd="sng">
            <a:solidFill>
              <a:schemeClr val="dk1"/>
            </a:solidFill>
            <a:prstDash val="solid"/>
            <a:round/>
            <a:headEnd type="none" w="med" len="med"/>
            <a:tailEnd type="none" w="med" len="med"/>
          </a:ln>
        </p:spPr>
      </p:cxnSp>
      <p:cxnSp>
        <p:nvCxnSpPr>
          <p:cNvPr id="720" name="Google Shape;720;p39"/>
          <p:cNvCxnSpPr/>
          <p:nvPr/>
        </p:nvCxnSpPr>
        <p:spPr>
          <a:xfrm>
            <a:off x="3200400" y="1600200"/>
            <a:ext cx="57150" cy="228600"/>
          </a:xfrm>
          <a:prstGeom prst="straightConnector1">
            <a:avLst/>
          </a:prstGeom>
          <a:noFill/>
          <a:ln w="9525" cap="flat" cmpd="sng">
            <a:solidFill>
              <a:schemeClr val="dk1"/>
            </a:solidFill>
            <a:prstDash val="solid"/>
            <a:round/>
            <a:headEnd type="none" w="med" len="med"/>
            <a:tailEnd type="none" w="med" len="med"/>
          </a:ln>
        </p:spPr>
      </p:cxnSp>
      <p:cxnSp>
        <p:nvCxnSpPr>
          <p:cNvPr id="721" name="Google Shape;721;p39"/>
          <p:cNvCxnSpPr/>
          <p:nvPr/>
        </p:nvCxnSpPr>
        <p:spPr>
          <a:xfrm>
            <a:off x="3200400" y="1600200"/>
            <a:ext cx="514350" cy="171450"/>
          </a:xfrm>
          <a:prstGeom prst="straightConnector1">
            <a:avLst/>
          </a:prstGeom>
          <a:noFill/>
          <a:ln w="9525" cap="flat" cmpd="sng">
            <a:solidFill>
              <a:schemeClr val="dk1"/>
            </a:solidFill>
            <a:prstDash val="solid"/>
            <a:round/>
            <a:headEnd type="none" w="med" len="med"/>
            <a:tailEnd type="none" w="med" len="med"/>
          </a:ln>
        </p:spPr>
      </p:cxnSp>
      <p:cxnSp>
        <p:nvCxnSpPr>
          <p:cNvPr id="722" name="Google Shape;722;p39"/>
          <p:cNvCxnSpPr/>
          <p:nvPr/>
        </p:nvCxnSpPr>
        <p:spPr>
          <a:xfrm rot="10800000" flipH="1">
            <a:off x="2743200" y="1828800"/>
            <a:ext cx="514350" cy="285750"/>
          </a:xfrm>
          <a:prstGeom prst="straightConnector1">
            <a:avLst/>
          </a:prstGeom>
          <a:noFill/>
          <a:ln w="9525" cap="flat" cmpd="sng">
            <a:solidFill>
              <a:schemeClr val="dk1"/>
            </a:solidFill>
            <a:prstDash val="solid"/>
            <a:round/>
            <a:headEnd type="none" w="med" len="med"/>
            <a:tailEnd type="none" w="med" len="med"/>
          </a:ln>
        </p:spPr>
      </p:cxnSp>
      <p:cxnSp>
        <p:nvCxnSpPr>
          <p:cNvPr id="723" name="Google Shape;723;p39"/>
          <p:cNvCxnSpPr/>
          <p:nvPr/>
        </p:nvCxnSpPr>
        <p:spPr>
          <a:xfrm rot="10800000">
            <a:off x="3257550" y="1828800"/>
            <a:ext cx="0" cy="342900"/>
          </a:xfrm>
          <a:prstGeom prst="straightConnector1">
            <a:avLst/>
          </a:prstGeom>
          <a:noFill/>
          <a:ln w="9525" cap="flat" cmpd="sng">
            <a:solidFill>
              <a:schemeClr val="dk1"/>
            </a:solidFill>
            <a:prstDash val="solid"/>
            <a:round/>
            <a:headEnd type="none" w="med" len="med"/>
            <a:tailEnd type="none" w="med" len="med"/>
          </a:ln>
        </p:spPr>
      </p:cxnSp>
      <p:cxnSp>
        <p:nvCxnSpPr>
          <p:cNvPr id="724" name="Google Shape;724;p39"/>
          <p:cNvCxnSpPr/>
          <p:nvPr/>
        </p:nvCxnSpPr>
        <p:spPr>
          <a:xfrm rot="10800000">
            <a:off x="3257550" y="1828800"/>
            <a:ext cx="457200" cy="342900"/>
          </a:xfrm>
          <a:prstGeom prst="straightConnector1">
            <a:avLst/>
          </a:prstGeom>
          <a:noFill/>
          <a:ln w="9525" cap="flat" cmpd="sng">
            <a:solidFill>
              <a:schemeClr val="dk1"/>
            </a:solidFill>
            <a:prstDash val="solid"/>
            <a:round/>
            <a:headEnd type="none" w="med" len="med"/>
            <a:tailEnd type="none" w="med" len="med"/>
          </a:ln>
        </p:spPr>
      </p:cxnSp>
      <p:cxnSp>
        <p:nvCxnSpPr>
          <p:cNvPr id="725" name="Google Shape;725;p39"/>
          <p:cNvCxnSpPr/>
          <p:nvPr/>
        </p:nvCxnSpPr>
        <p:spPr>
          <a:xfrm flipH="1">
            <a:off x="2000250" y="2171700"/>
            <a:ext cx="685800" cy="342900"/>
          </a:xfrm>
          <a:prstGeom prst="straightConnector1">
            <a:avLst/>
          </a:prstGeom>
          <a:noFill/>
          <a:ln w="9525" cap="flat" cmpd="sng">
            <a:solidFill>
              <a:schemeClr val="dk1"/>
            </a:solidFill>
            <a:prstDash val="solid"/>
            <a:round/>
            <a:headEnd type="none" w="med" len="med"/>
            <a:tailEnd type="none" w="med" len="med"/>
          </a:ln>
        </p:spPr>
      </p:cxnSp>
      <p:cxnSp>
        <p:nvCxnSpPr>
          <p:cNvPr id="726" name="Google Shape;726;p39"/>
          <p:cNvCxnSpPr/>
          <p:nvPr/>
        </p:nvCxnSpPr>
        <p:spPr>
          <a:xfrm flipH="1">
            <a:off x="2343150" y="2171700"/>
            <a:ext cx="400050" cy="400050"/>
          </a:xfrm>
          <a:prstGeom prst="straightConnector1">
            <a:avLst/>
          </a:prstGeom>
          <a:noFill/>
          <a:ln w="9525" cap="flat" cmpd="sng">
            <a:solidFill>
              <a:schemeClr val="dk1"/>
            </a:solidFill>
            <a:prstDash val="solid"/>
            <a:round/>
            <a:headEnd type="none" w="med" len="med"/>
            <a:tailEnd type="none" w="med" len="med"/>
          </a:ln>
        </p:spPr>
      </p:cxnSp>
      <p:cxnSp>
        <p:nvCxnSpPr>
          <p:cNvPr id="727" name="Google Shape;727;p39"/>
          <p:cNvCxnSpPr/>
          <p:nvPr/>
        </p:nvCxnSpPr>
        <p:spPr>
          <a:xfrm flipH="1">
            <a:off x="2686050" y="2171700"/>
            <a:ext cx="57150" cy="400050"/>
          </a:xfrm>
          <a:prstGeom prst="straightConnector1">
            <a:avLst/>
          </a:prstGeom>
          <a:noFill/>
          <a:ln w="9525" cap="flat" cmpd="sng">
            <a:solidFill>
              <a:schemeClr val="dk1"/>
            </a:solidFill>
            <a:prstDash val="solid"/>
            <a:round/>
            <a:headEnd type="none" w="med" len="med"/>
            <a:tailEnd type="none" w="med" len="med"/>
          </a:ln>
        </p:spPr>
      </p:cxnSp>
      <p:cxnSp>
        <p:nvCxnSpPr>
          <p:cNvPr id="728" name="Google Shape;728;p39"/>
          <p:cNvCxnSpPr/>
          <p:nvPr/>
        </p:nvCxnSpPr>
        <p:spPr>
          <a:xfrm>
            <a:off x="3257550" y="2171700"/>
            <a:ext cx="0" cy="40005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g19cecd85203_0_25"/>
          <p:cNvSpPr txBox="1">
            <a:spLocks noGrp="1"/>
          </p:cNvSpPr>
          <p:nvPr>
            <p:ph type="title"/>
          </p:nvPr>
        </p:nvSpPr>
        <p:spPr>
          <a:xfrm>
            <a:off x="1944694" y="468083"/>
            <a:ext cx="6684000" cy="9609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en-US"/>
              <a:t>Implementation Of BFS</a:t>
            </a:r>
            <a:endParaRPr/>
          </a:p>
          <a:p>
            <a:pPr marL="0" lvl="0" indent="0" algn="l" rtl="0">
              <a:spcBef>
                <a:spcPts val="0"/>
              </a:spcBef>
              <a:spcAft>
                <a:spcPts val="0"/>
              </a:spcAft>
              <a:buNone/>
            </a:pPr>
            <a:endParaRPr/>
          </a:p>
        </p:txBody>
      </p:sp>
      <p:sp>
        <p:nvSpPr>
          <p:cNvPr id="734" name="Google Shape;734;g19cecd85203_0_25"/>
          <p:cNvSpPr txBox="1">
            <a:spLocks noGrp="1"/>
          </p:cNvSpPr>
          <p:nvPr>
            <p:ph type="body" idx="1"/>
          </p:nvPr>
        </p:nvSpPr>
        <p:spPr>
          <a:xfrm>
            <a:off x="1941909" y="1600200"/>
            <a:ext cx="6686700" cy="2833200"/>
          </a:xfrm>
          <a:prstGeom prst="rect">
            <a:avLst/>
          </a:prstGeom>
        </p:spPr>
        <p:txBody>
          <a:bodyPr spcFirstLastPara="1" wrap="square" lIns="68575" tIns="34275" rIns="68575" bIns="34275" anchor="t" anchorCtr="0">
            <a:normAutofit/>
          </a:bodyPr>
          <a:lstStyle/>
          <a:p>
            <a:pPr fontAlgn="base"/>
            <a:r>
              <a:rPr lang="en-US" dirty="0"/>
              <a:t>Follow the below method to implement BFS traversal.</a:t>
            </a:r>
          </a:p>
          <a:p>
            <a:pPr fontAlgn="base"/>
            <a:r>
              <a:rPr lang="en-US" dirty="0"/>
              <a:t>Declare a queue and insert the starting vertex.</a:t>
            </a:r>
          </a:p>
          <a:p>
            <a:pPr fontAlgn="base"/>
            <a:r>
              <a:rPr lang="en-US" dirty="0"/>
              <a:t>Initialize a visited array and mark the starting vertex as visited.</a:t>
            </a:r>
          </a:p>
          <a:p>
            <a:pPr fontAlgn="base"/>
            <a:r>
              <a:rPr lang="en-US" dirty="0"/>
              <a:t>Follow the below process till the queue becomes empty:</a:t>
            </a:r>
          </a:p>
          <a:p>
            <a:pPr lvl="1" fontAlgn="base"/>
            <a:r>
              <a:rPr lang="en-US" dirty="0"/>
              <a:t>Remove the first vertex of the queue.</a:t>
            </a:r>
          </a:p>
          <a:p>
            <a:pPr lvl="1" fontAlgn="base"/>
            <a:r>
              <a:rPr lang="en-US" dirty="0"/>
              <a:t>Mark that vertex as visited.</a:t>
            </a:r>
          </a:p>
          <a:p>
            <a:pPr lvl="1" fontAlgn="base"/>
            <a:r>
              <a:rPr lang="en-US" dirty="0"/>
              <a:t>Insert all the unvisited </a:t>
            </a:r>
            <a:r>
              <a:rPr lang="en-US" dirty="0" err="1"/>
              <a:t>neighbours</a:t>
            </a:r>
            <a:r>
              <a:rPr lang="en-US" dirty="0"/>
              <a:t> of the vertex into the queue.</a:t>
            </a:r>
          </a:p>
          <a:p>
            <a:pPr marL="0" lvl="0" indent="0" algn="l" rtl="0">
              <a:spcBef>
                <a:spcPts val="800"/>
              </a:spcBef>
              <a:spcAft>
                <a:spcPts val="0"/>
              </a:spcAft>
              <a:buNone/>
            </a:pPr>
            <a:endParaRP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g19cecd85203_0_30"/>
          <p:cNvSpPr txBox="1">
            <a:spLocks noGrp="1"/>
          </p:cNvSpPr>
          <p:nvPr>
            <p:ph type="title"/>
          </p:nvPr>
        </p:nvSpPr>
        <p:spPr>
          <a:xfrm>
            <a:off x="1944694" y="468083"/>
            <a:ext cx="6684000" cy="9609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en-US"/>
              <a:t>Application of BFS</a:t>
            </a:r>
            <a:endParaRPr/>
          </a:p>
        </p:txBody>
      </p:sp>
      <p:sp>
        <p:nvSpPr>
          <p:cNvPr id="740" name="Google Shape;740;g19cecd85203_0_30"/>
          <p:cNvSpPr txBox="1">
            <a:spLocks noGrp="1"/>
          </p:cNvSpPr>
          <p:nvPr>
            <p:ph type="body" idx="1"/>
          </p:nvPr>
        </p:nvSpPr>
        <p:spPr>
          <a:xfrm>
            <a:off x="1941909" y="1600200"/>
            <a:ext cx="6686700" cy="2833200"/>
          </a:xfrm>
          <a:prstGeom prst="rect">
            <a:avLst/>
          </a:prstGeom>
        </p:spPr>
        <p:txBody>
          <a:bodyPr spcFirstLastPara="1" wrap="square" lIns="68575" tIns="34275" rIns="68575" bIns="34275" anchor="t" anchorCtr="0">
            <a:normAutofit/>
          </a:bodyPr>
          <a:lstStyle/>
          <a:p>
            <a:pPr marL="457200" lvl="0" indent="-317500" algn="l" rtl="0">
              <a:spcBef>
                <a:spcPts val="800"/>
              </a:spcBef>
              <a:spcAft>
                <a:spcPts val="0"/>
              </a:spcAft>
              <a:buSzPts val="1400"/>
              <a:buFont typeface="Times New Roman"/>
              <a:buAutoNum type="arabicPeriod"/>
            </a:pPr>
            <a:r>
              <a:rPr lang="en-US">
                <a:latin typeface="Times New Roman"/>
                <a:ea typeface="Times New Roman"/>
                <a:cs typeface="Times New Roman"/>
                <a:sym typeface="Times New Roman"/>
              </a:rPr>
              <a:t>Peer to Peer Networks: </a:t>
            </a:r>
            <a:r>
              <a:rPr lang="en-US" sz="1200" i="1">
                <a:latin typeface="Times New Roman"/>
                <a:ea typeface="Times New Roman"/>
                <a:cs typeface="Times New Roman"/>
                <a:sym typeface="Times New Roman"/>
              </a:rPr>
              <a:t>Breadth First Search is used to find all neighbor nodes</a:t>
            </a:r>
            <a:endParaRPr sz="1200" i="1">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AutoNum type="arabicPeriod"/>
            </a:pPr>
            <a:r>
              <a:rPr lang="en-US">
                <a:latin typeface="Times New Roman"/>
                <a:ea typeface="Times New Roman"/>
                <a:cs typeface="Times New Roman"/>
                <a:sym typeface="Times New Roman"/>
              </a:rPr>
              <a:t>Social Networking Websites: </a:t>
            </a:r>
            <a:r>
              <a:rPr lang="en-US" sz="1200" i="1">
                <a:latin typeface="Times New Roman"/>
                <a:ea typeface="Times New Roman"/>
                <a:cs typeface="Times New Roman"/>
                <a:sym typeface="Times New Roman"/>
              </a:rPr>
              <a:t>In social networks, we can find people within a given distance ‘k’ from a person using Breadth First Search till ‘k’ levels.</a:t>
            </a:r>
            <a:endParaRPr sz="1200" i="1">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AutoNum type="arabicPeriod"/>
            </a:pPr>
            <a:r>
              <a:rPr lang="en-US">
                <a:latin typeface="Times New Roman"/>
                <a:ea typeface="Times New Roman"/>
                <a:cs typeface="Times New Roman"/>
                <a:sym typeface="Times New Roman"/>
              </a:rPr>
              <a:t>Broadcasting in Network</a:t>
            </a:r>
            <a:r>
              <a:rPr lang="en-US" sz="1200" i="1">
                <a:latin typeface="Times New Roman"/>
                <a:ea typeface="Times New Roman"/>
                <a:cs typeface="Times New Roman"/>
                <a:sym typeface="Times New Roman"/>
              </a:rPr>
              <a:t>: In networks, a broadcasted packet follows Breadth First Search to reach all nodes.</a:t>
            </a:r>
            <a:endParaRPr sz="1200" i="1">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AutoNum type="arabicPeriod"/>
            </a:pPr>
            <a:r>
              <a:rPr lang="en-US">
                <a:latin typeface="Times New Roman"/>
                <a:ea typeface="Times New Roman"/>
                <a:cs typeface="Times New Roman"/>
                <a:sym typeface="Times New Roman"/>
              </a:rPr>
              <a:t>GPS Navigation systems:</a:t>
            </a:r>
            <a:r>
              <a:rPr lang="en-US" sz="1200" i="1">
                <a:latin typeface="Times New Roman"/>
                <a:ea typeface="Times New Roman"/>
                <a:cs typeface="Times New Roman"/>
                <a:sym typeface="Times New Roman"/>
              </a:rPr>
              <a:t> Breadth First Search is used to find all neighboring locations.</a:t>
            </a:r>
            <a:endParaRPr sz="1200" i="1">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g19cecd85203_0_20"/>
          <p:cNvSpPr txBox="1">
            <a:spLocks noGrp="1"/>
          </p:cNvSpPr>
          <p:nvPr>
            <p:ph type="title"/>
          </p:nvPr>
        </p:nvSpPr>
        <p:spPr>
          <a:xfrm>
            <a:off x="434240" y="48137"/>
            <a:ext cx="6684000" cy="9609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en-US" dirty="0"/>
              <a:t>Shortest Path </a:t>
            </a:r>
            <a:endParaRPr dirty="0"/>
          </a:p>
        </p:txBody>
      </p:sp>
      <p:pic>
        <p:nvPicPr>
          <p:cNvPr id="1026" name="Picture 2" descr="https://www.geeksforgeeks.org/wp-content/uploads/Fig-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8587"/>
            <a:ext cx="4065869" cy="18962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820160" y="0"/>
            <a:ext cx="5042746" cy="646331"/>
          </a:xfrm>
          <a:prstGeom prst="rect">
            <a:avLst/>
          </a:prstGeom>
        </p:spPr>
        <p:txBody>
          <a:bodyPr wrap="square">
            <a:spAutoFit/>
          </a:bodyPr>
          <a:lstStyle/>
          <a:p>
            <a:pPr fontAlgn="base"/>
            <a:r>
              <a:rPr lang="en-US" sz="1200" b="1" i="1" dirty="0">
                <a:solidFill>
                  <a:srgbClr val="273239"/>
                </a:solidFill>
                <a:latin typeface="Times New Roman" panose="02020603050405020304" pitchFamily="18" charset="0"/>
                <a:cs typeface="Times New Roman" panose="02020603050405020304" pitchFamily="18" charset="0"/>
              </a:rPr>
              <a:t>Step 1:</a:t>
            </a:r>
            <a:endParaRPr lang="en-US" sz="1200" i="1" dirty="0">
              <a:solidFill>
                <a:srgbClr val="273239"/>
              </a:solidFill>
              <a:latin typeface="Times New Roman" panose="02020603050405020304" pitchFamily="18" charset="0"/>
              <a:cs typeface="Times New Roman" panose="02020603050405020304" pitchFamily="18" charset="0"/>
            </a:endParaRPr>
          </a:p>
          <a:p>
            <a:pPr fontAlgn="base">
              <a:buFont typeface="Arial" panose="020B0604020202020204" pitchFamily="34" charset="0"/>
              <a:buChar char="•"/>
            </a:pPr>
            <a:r>
              <a:rPr lang="en-US" sz="1200" i="1" dirty="0">
                <a:solidFill>
                  <a:srgbClr val="273239"/>
                </a:solidFill>
                <a:latin typeface="Times New Roman" panose="02020603050405020304" pitchFamily="18" charset="0"/>
                <a:cs typeface="Times New Roman" panose="02020603050405020304" pitchFamily="18" charset="0"/>
              </a:rPr>
              <a:t>The set </a:t>
            </a:r>
            <a:r>
              <a:rPr lang="en-US" sz="1200" b="1" i="1" dirty="0" err="1">
                <a:solidFill>
                  <a:srgbClr val="273239"/>
                </a:solidFill>
                <a:latin typeface="Times New Roman" panose="02020603050405020304" pitchFamily="18" charset="0"/>
                <a:cs typeface="Times New Roman" panose="02020603050405020304" pitchFamily="18" charset="0"/>
              </a:rPr>
              <a:t>sptSet</a:t>
            </a:r>
            <a:r>
              <a:rPr lang="en-US" sz="1200" i="1" dirty="0">
                <a:solidFill>
                  <a:srgbClr val="273239"/>
                </a:solidFill>
                <a:latin typeface="Times New Roman" panose="02020603050405020304" pitchFamily="18" charset="0"/>
                <a:cs typeface="Times New Roman" panose="02020603050405020304" pitchFamily="18" charset="0"/>
              </a:rPr>
              <a:t> is initially empty and distances assigned to vertices are {0, INF, INF, INF, INF, INF, INF, INF} where </a:t>
            </a:r>
            <a:r>
              <a:rPr lang="en-US" sz="1200" b="1" i="1" dirty="0">
                <a:solidFill>
                  <a:srgbClr val="273239"/>
                </a:solidFill>
                <a:latin typeface="Times New Roman" panose="02020603050405020304" pitchFamily="18" charset="0"/>
                <a:cs typeface="Times New Roman" panose="02020603050405020304" pitchFamily="18" charset="0"/>
              </a:rPr>
              <a:t>INF</a:t>
            </a:r>
            <a:r>
              <a:rPr lang="en-US" sz="1200" i="1" dirty="0">
                <a:solidFill>
                  <a:srgbClr val="273239"/>
                </a:solidFill>
                <a:latin typeface="Times New Roman" panose="02020603050405020304" pitchFamily="18" charset="0"/>
                <a:cs typeface="Times New Roman" panose="02020603050405020304" pitchFamily="18" charset="0"/>
              </a:rPr>
              <a:t> indicates infinite. </a:t>
            </a:r>
          </a:p>
        </p:txBody>
      </p:sp>
      <p:pic>
        <p:nvPicPr>
          <p:cNvPr id="1028" name="Picture 4" descr="https://www.geeksforgeeks.org/wp-content/uploads/MST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9054" y="814732"/>
            <a:ext cx="762000" cy="13239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743787" y="877186"/>
            <a:ext cx="2611120" cy="954107"/>
          </a:xfrm>
          <a:prstGeom prst="rect">
            <a:avLst/>
          </a:prstGeom>
        </p:spPr>
        <p:txBody>
          <a:bodyPr wrap="square">
            <a:spAutoFit/>
          </a:bodyPr>
          <a:lstStyle/>
          <a:p>
            <a:r>
              <a:rPr lang="en-US" i="1" dirty="0" err="1">
                <a:solidFill>
                  <a:srgbClr val="273239"/>
                </a:solidFill>
                <a:latin typeface="Times New Roman" panose="02020603050405020304" pitchFamily="18" charset="0"/>
                <a:cs typeface="Times New Roman" panose="02020603050405020304" pitchFamily="18" charset="0"/>
              </a:rPr>
              <a:t>sptSet</a:t>
            </a:r>
            <a:r>
              <a:rPr lang="en-US" i="1" dirty="0">
                <a:solidFill>
                  <a:srgbClr val="273239"/>
                </a:solidFill>
                <a:latin typeface="Times New Roman" panose="02020603050405020304" pitchFamily="18" charset="0"/>
                <a:cs typeface="Times New Roman" panose="02020603050405020304" pitchFamily="18" charset="0"/>
              </a:rPr>
              <a:t> becomes {0}. After including 0 to </a:t>
            </a:r>
            <a:r>
              <a:rPr lang="en-US" i="1" dirty="0" err="1">
                <a:solidFill>
                  <a:srgbClr val="273239"/>
                </a:solidFill>
                <a:latin typeface="Times New Roman" panose="02020603050405020304" pitchFamily="18" charset="0"/>
                <a:cs typeface="Times New Roman" panose="02020603050405020304" pitchFamily="18" charset="0"/>
              </a:rPr>
              <a:t>sptSet</a:t>
            </a:r>
            <a:r>
              <a:rPr lang="en-US" i="1" dirty="0">
                <a:solidFill>
                  <a:srgbClr val="273239"/>
                </a:solidFill>
                <a:latin typeface="Times New Roman" panose="02020603050405020304" pitchFamily="18" charset="0"/>
                <a:cs typeface="Times New Roman" panose="02020603050405020304" pitchFamily="18" charset="0"/>
              </a:rPr>
              <a:t>, update distance values of its adjacent vertices</a:t>
            </a:r>
            <a:endParaRPr lang="en-US" dirty="0">
              <a:latin typeface="Times New Roman" panose="02020603050405020304" pitchFamily="18" charset="0"/>
              <a:cs typeface="Times New Roman" panose="02020603050405020304" pitchFamily="18" charset="0"/>
            </a:endParaRPr>
          </a:p>
        </p:txBody>
      </p:sp>
      <p:pic>
        <p:nvPicPr>
          <p:cNvPr id="1030" name="Picture 6" descr="https://www.geeksforgeeks.org/wp-content/uploads/DIJ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949" y="2626148"/>
            <a:ext cx="1558078" cy="144381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www.geeksforgeeks.org/wp-content/uploads/DIJ3.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7768" y="1790148"/>
            <a:ext cx="1687651" cy="191778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www.geeksforgeeks.org/wp-content/uploads/DIJ4.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31380" y="1614797"/>
            <a:ext cx="1894417" cy="175549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www.geeksforgeeks.org/wp-content/uploads/DIJ5.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08867" y="3707933"/>
            <a:ext cx="2476500" cy="13239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915584" y="2626148"/>
            <a:ext cx="4572000" cy="2246769"/>
          </a:xfrm>
          <a:prstGeom prst="rect">
            <a:avLst/>
          </a:prstGeom>
        </p:spPr>
        <p:txBody>
          <a:bodyPr>
            <a:spAutoFit/>
          </a:bodyPr>
          <a:lstStyle/>
          <a:p>
            <a:r>
              <a:rPr lang="en-US" dirty="0"/>
              <a:t>Vertex          Distance from Source</a:t>
            </a:r>
          </a:p>
          <a:p>
            <a:r>
              <a:rPr lang="en-US" dirty="0"/>
              <a:t>0                  0</a:t>
            </a:r>
          </a:p>
          <a:p>
            <a:r>
              <a:rPr lang="en-US" dirty="0"/>
              <a:t>1                  4</a:t>
            </a:r>
          </a:p>
          <a:p>
            <a:r>
              <a:rPr lang="en-US" dirty="0"/>
              <a:t>2                  12</a:t>
            </a:r>
          </a:p>
          <a:p>
            <a:r>
              <a:rPr lang="en-US" dirty="0"/>
              <a:t>3                  19</a:t>
            </a:r>
          </a:p>
          <a:p>
            <a:r>
              <a:rPr lang="en-US" dirty="0"/>
              <a:t>4                  21</a:t>
            </a:r>
          </a:p>
          <a:p>
            <a:r>
              <a:rPr lang="en-US" dirty="0"/>
              <a:t>5                  11</a:t>
            </a:r>
          </a:p>
          <a:p>
            <a:r>
              <a:rPr lang="en-US" dirty="0"/>
              <a:t>6                  9</a:t>
            </a:r>
          </a:p>
          <a:p>
            <a:r>
              <a:rPr lang="en-US" dirty="0"/>
              <a:t>7                  8</a:t>
            </a:r>
          </a:p>
          <a:p>
            <a:r>
              <a:rPr lang="en-US" dirty="0"/>
              <a:t>8                  </a:t>
            </a:r>
            <a:r>
              <a:rPr lang="en-US" dirty="0" smtClean="0"/>
              <a:t>14</a:t>
            </a:r>
            <a:endParaRPr lang="en-US" dirty="0"/>
          </a:p>
        </p:txBody>
      </p:sp>
      <p:sp>
        <p:nvSpPr>
          <p:cNvPr id="6" name="Rectangle 5"/>
          <p:cNvSpPr/>
          <p:nvPr/>
        </p:nvSpPr>
        <p:spPr>
          <a:xfrm>
            <a:off x="3731523" y="4041965"/>
            <a:ext cx="2610010" cy="307777"/>
          </a:xfrm>
          <a:prstGeom prst="rect">
            <a:avLst/>
          </a:prstGeom>
        </p:spPr>
        <p:txBody>
          <a:bodyPr wrap="none">
            <a:spAutoFit/>
          </a:bodyPr>
          <a:lstStyle/>
          <a:p>
            <a:r>
              <a:rPr lang="en-US" dirty="0"/>
              <a:t>Output: 0 4 12 19 21 11 9 8 14</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p:cNvPicPr>
            <a:picLocks noChangeAspect="1"/>
          </p:cNvPicPr>
          <p:nvPr/>
        </p:nvPicPr>
        <p:blipFill>
          <a:blip r:embed="rId2"/>
          <a:stretch>
            <a:fillRect/>
          </a:stretch>
        </p:blipFill>
        <p:spPr>
          <a:xfrm>
            <a:off x="6854718" y="88054"/>
            <a:ext cx="2145984" cy="1984587"/>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3317184317"/>
              </p:ext>
            </p:extLst>
          </p:nvPr>
        </p:nvGraphicFramePr>
        <p:xfrm>
          <a:off x="6455088" y="2089670"/>
          <a:ext cx="2655150" cy="609600"/>
        </p:xfrm>
        <a:graphic>
          <a:graphicData uri="http://schemas.openxmlformats.org/drawingml/2006/table">
            <a:tbl>
              <a:tblPr firstRow="1" bandRow="1">
                <a:tableStyleId>{5C22544A-7EE6-4342-B048-85BDC9FD1C3A}</a:tableStyleId>
              </a:tblPr>
              <a:tblGrid>
                <a:gridCol w="442525"/>
                <a:gridCol w="442525"/>
                <a:gridCol w="442525"/>
                <a:gridCol w="442525"/>
                <a:gridCol w="442525"/>
                <a:gridCol w="442525"/>
              </a:tblGrid>
              <a:tr h="0">
                <a:tc>
                  <a:txBody>
                    <a:bodyPr/>
                    <a:lstStyle/>
                    <a:p>
                      <a:r>
                        <a:rPr lang="en-US" dirty="0" smtClean="0"/>
                        <a:t>0</a:t>
                      </a:r>
                      <a:endParaRPr lang="en-US" dirty="0"/>
                    </a:p>
                  </a:txBody>
                  <a:tcPr/>
                </a:tc>
                <a:tc>
                  <a:txBody>
                    <a:bodyPr/>
                    <a:lstStyle/>
                    <a:p>
                      <a:r>
                        <a:rPr lang="en-US" dirty="0" smtClean="0"/>
                        <a:t>6</a:t>
                      </a:r>
                      <a:endParaRPr lang="en-US" dirty="0"/>
                    </a:p>
                  </a:txBody>
                  <a:tcPr/>
                </a:tc>
                <a:tc>
                  <a:txBody>
                    <a:bodyPr/>
                    <a:lstStyle/>
                    <a:p>
                      <a:r>
                        <a:rPr lang="en-US" dirty="0" smtClean="0"/>
                        <a:t>4</a:t>
                      </a:r>
                      <a:endParaRPr lang="en-US" dirty="0"/>
                    </a:p>
                  </a:txBody>
                  <a:tcPr/>
                </a:tc>
                <a:tc>
                  <a:txBody>
                    <a:bodyPr/>
                    <a:lstStyle/>
                    <a:p>
                      <a:r>
                        <a:rPr lang="en-US" dirty="0" smtClean="0"/>
                        <a:t>2</a:t>
                      </a:r>
                      <a:endParaRPr lang="en-US" dirty="0"/>
                    </a:p>
                  </a:txBody>
                  <a:tcPr/>
                </a:tc>
                <a:tc>
                  <a:txBody>
                    <a:bodyPr/>
                    <a:lstStyle/>
                    <a:p>
                      <a:r>
                        <a:rPr lang="en-US" dirty="0" smtClean="0"/>
                        <a:t>5</a:t>
                      </a:r>
                      <a:endParaRPr lang="en-US" dirty="0"/>
                    </a:p>
                  </a:txBody>
                  <a:tcPr/>
                </a:tc>
                <a:tc>
                  <a:txBody>
                    <a:bodyPr/>
                    <a:lstStyle/>
                    <a:p>
                      <a:r>
                        <a:rPr lang="en-US" dirty="0" smtClean="0"/>
                        <a:t>3</a:t>
                      </a:r>
                      <a:endParaRPr lang="en-US" dirty="0"/>
                    </a:p>
                  </a:txBody>
                  <a:tcPr/>
                </a:tc>
              </a:tr>
              <a:tr h="0">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3</a:t>
                      </a:r>
                      <a:endParaRPr lang="en-US" dirty="0"/>
                    </a:p>
                  </a:txBody>
                  <a:tcPr/>
                </a:tc>
                <a:tc>
                  <a:txBody>
                    <a:bodyPr/>
                    <a:lstStyle/>
                    <a:p>
                      <a:r>
                        <a:rPr lang="en-US" dirty="0" smtClean="0"/>
                        <a:t>4</a:t>
                      </a:r>
                      <a:endParaRPr lang="en-US" dirty="0"/>
                    </a:p>
                  </a:txBody>
                  <a:tcPr/>
                </a:tc>
                <a:tc>
                  <a:txBody>
                    <a:bodyPr/>
                    <a:lstStyle/>
                    <a:p>
                      <a:r>
                        <a:rPr lang="en-US" dirty="0" smtClean="0"/>
                        <a:t>5</a:t>
                      </a:r>
                      <a:endParaRPr lang="en-US"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937566042"/>
              </p:ext>
            </p:extLst>
          </p:nvPr>
        </p:nvGraphicFramePr>
        <p:xfrm>
          <a:off x="921173" y="1788160"/>
          <a:ext cx="1083734" cy="2634402"/>
        </p:xfrm>
        <a:graphic>
          <a:graphicData uri="http://schemas.openxmlformats.org/drawingml/2006/table">
            <a:tbl>
              <a:tblPr firstRow="1" bandRow="1">
                <a:tableStyleId>{5C22544A-7EE6-4342-B048-85BDC9FD1C3A}</a:tableStyleId>
              </a:tblPr>
              <a:tblGrid>
                <a:gridCol w="535094"/>
                <a:gridCol w="548640"/>
              </a:tblGrid>
              <a:tr h="409362">
                <a:tc>
                  <a:txBody>
                    <a:bodyPr/>
                    <a:lstStyle/>
                    <a:p>
                      <a:endParaRPr lang="en-US" dirty="0"/>
                    </a:p>
                  </a:txBody>
                  <a:tcPr/>
                </a:tc>
                <a:tc>
                  <a:txBody>
                    <a:bodyPr/>
                    <a:lstStyle/>
                    <a:p>
                      <a:endParaRPr lang="en-US" dirty="0"/>
                    </a:p>
                  </a:txBody>
                  <a:tcPr/>
                </a:tc>
              </a:tr>
              <a:tr h="370840">
                <a:tc>
                  <a:txBody>
                    <a:bodyPr/>
                    <a:lstStyle/>
                    <a:p>
                      <a:r>
                        <a:rPr lang="en-US" dirty="0" smtClean="0"/>
                        <a:t>0</a:t>
                      </a:r>
                      <a:endParaRPr lang="en-US" dirty="0"/>
                    </a:p>
                  </a:txBody>
                  <a:tcPr/>
                </a:tc>
                <a:tc>
                  <a:txBody>
                    <a:bodyPr/>
                    <a:lstStyle/>
                    <a:p>
                      <a:r>
                        <a:rPr lang="en-US" dirty="0" smtClean="0"/>
                        <a:t>0</a:t>
                      </a:r>
                      <a:endParaRPr lang="en-US" dirty="0"/>
                    </a:p>
                  </a:txBody>
                  <a:tcPr/>
                </a:tc>
              </a:tr>
              <a:tr h="370840">
                <a:tc>
                  <a:txBody>
                    <a:bodyPr/>
                    <a:lstStyle/>
                    <a:p>
                      <a:r>
                        <a:rPr lang="en-US" dirty="0" smtClean="0"/>
                        <a:t>1</a:t>
                      </a:r>
                      <a:endParaRPr lang="en-US" dirty="0"/>
                    </a:p>
                  </a:txBody>
                  <a:tcPr/>
                </a:tc>
                <a:tc>
                  <a:txBody>
                    <a:bodyPr/>
                    <a:lstStyle/>
                    <a:p>
                      <a:r>
                        <a:rPr lang="en-US" dirty="0" smtClean="0"/>
                        <a:t>INF</a:t>
                      </a:r>
                      <a:endParaRPr lang="en-US" dirty="0"/>
                    </a:p>
                  </a:txBody>
                  <a:tcPr/>
                </a:tc>
              </a:tr>
              <a:tr h="370840">
                <a:tc>
                  <a:txBody>
                    <a:bodyPr/>
                    <a:lstStyle/>
                    <a:p>
                      <a:r>
                        <a:rPr lang="en-US" dirty="0" smtClean="0"/>
                        <a:t>2</a:t>
                      </a:r>
                      <a:endParaRPr lang="en-US" dirty="0"/>
                    </a:p>
                  </a:txBody>
                  <a:tcPr/>
                </a:tc>
                <a:tc>
                  <a:txBody>
                    <a:bodyPr/>
                    <a:lstStyle/>
                    <a:p>
                      <a:r>
                        <a:rPr lang="en-US" dirty="0" smtClean="0"/>
                        <a:t>INF</a:t>
                      </a:r>
                      <a:endParaRPr lang="en-US" dirty="0"/>
                    </a:p>
                  </a:txBody>
                  <a:tcPr/>
                </a:tc>
              </a:tr>
              <a:tr h="370840">
                <a:tc>
                  <a:txBody>
                    <a:bodyPr/>
                    <a:lstStyle/>
                    <a:p>
                      <a:r>
                        <a:rPr lang="en-US" dirty="0" smtClean="0"/>
                        <a:t>3</a:t>
                      </a:r>
                      <a:endParaRPr lang="en-US" dirty="0"/>
                    </a:p>
                  </a:txBody>
                  <a:tcPr/>
                </a:tc>
                <a:tc>
                  <a:txBody>
                    <a:bodyPr/>
                    <a:lstStyle/>
                    <a:p>
                      <a:r>
                        <a:rPr lang="en-US" dirty="0" smtClean="0"/>
                        <a:t>INF</a:t>
                      </a:r>
                      <a:endParaRPr lang="en-US" dirty="0"/>
                    </a:p>
                  </a:txBody>
                  <a:tcPr/>
                </a:tc>
              </a:tr>
              <a:tr h="370840">
                <a:tc>
                  <a:txBody>
                    <a:bodyPr/>
                    <a:lstStyle/>
                    <a:p>
                      <a:r>
                        <a:rPr lang="en-US" dirty="0" smtClean="0"/>
                        <a:t>4</a:t>
                      </a:r>
                      <a:endParaRPr lang="en-US" dirty="0"/>
                    </a:p>
                  </a:txBody>
                  <a:tcPr/>
                </a:tc>
                <a:tc>
                  <a:txBody>
                    <a:bodyPr/>
                    <a:lstStyle/>
                    <a:p>
                      <a:r>
                        <a:rPr lang="en-US" dirty="0" smtClean="0"/>
                        <a:t>INF</a:t>
                      </a:r>
                      <a:endParaRPr lang="en-US" dirty="0"/>
                    </a:p>
                  </a:txBody>
                  <a:tcPr/>
                </a:tc>
              </a:tr>
              <a:tr h="370840">
                <a:tc>
                  <a:txBody>
                    <a:bodyPr/>
                    <a:lstStyle/>
                    <a:p>
                      <a:r>
                        <a:rPr lang="en-US" dirty="0" smtClean="0"/>
                        <a:t>5</a:t>
                      </a:r>
                      <a:endParaRPr lang="en-US" dirty="0"/>
                    </a:p>
                  </a:txBody>
                  <a:tcPr/>
                </a:tc>
                <a:tc>
                  <a:txBody>
                    <a:bodyPr/>
                    <a:lstStyle/>
                    <a:p>
                      <a:r>
                        <a:rPr lang="en-US" dirty="0" smtClean="0"/>
                        <a:t>INF</a:t>
                      </a:r>
                      <a:endParaRPr lang="en-US" dirty="0"/>
                    </a:p>
                  </a:txBody>
                  <a:tcPr/>
                </a:tc>
              </a:tr>
            </a:tbl>
          </a:graphicData>
        </a:graphic>
      </p:graphicFrame>
      <p:sp>
        <p:nvSpPr>
          <p:cNvPr id="7" name="TextBox 6"/>
          <p:cNvSpPr txBox="1"/>
          <p:nvPr/>
        </p:nvSpPr>
        <p:spPr>
          <a:xfrm>
            <a:off x="765387" y="1428983"/>
            <a:ext cx="1329210" cy="307777"/>
          </a:xfrm>
          <a:prstGeom prst="rect">
            <a:avLst/>
          </a:prstGeom>
          <a:noFill/>
        </p:spPr>
        <p:txBody>
          <a:bodyPr wrap="none" rtlCol="0">
            <a:spAutoFit/>
          </a:bodyPr>
          <a:lstStyle/>
          <a:p>
            <a:r>
              <a:rPr lang="en-US" dirty="0" smtClean="0"/>
              <a:t>Priority Queue</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679300236"/>
              </p:ext>
            </p:extLst>
          </p:nvPr>
        </p:nvGraphicFramePr>
        <p:xfrm>
          <a:off x="2292772" y="2428240"/>
          <a:ext cx="1083734" cy="2634402"/>
        </p:xfrm>
        <a:graphic>
          <a:graphicData uri="http://schemas.openxmlformats.org/drawingml/2006/table">
            <a:tbl>
              <a:tblPr firstRow="1" bandRow="1">
                <a:tableStyleId>{5C22544A-7EE6-4342-B048-85BDC9FD1C3A}</a:tableStyleId>
              </a:tblPr>
              <a:tblGrid>
                <a:gridCol w="535094"/>
                <a:gridCol w="548640"/>
              </a:tblGrid>
              <a:tr h="409362">
                <a:tc>
                  <a:txBody>
                    <a:bodyPr/>
                    <a:lstStyle/>
                    <a:p>
                      <a:endParaRPr lang="en-US" dirty="0"/>
                    </a:p>
                  </a:txBody>
                  <a:tcPr/>
                </a:tc>
                <a:tc>
                  <a:txBody>
                    <a:bodyPr/>
                    <a:lstStyle/>
                    <a:p>
                      <a:endParaRPr lang="en-US" dirty="0"/>
                    </a:p>
                  </a:txBody>
                  <a:tcPr/>
                </a:tc>
              </a:tr>
              <a:tr h="370840">
                <a:tc>
                  <a:txBody>
                    <a:bodyPr/>
                    <a:lstStyle/>
                    <a:p>
                      <a:r>
                        <a:rPr lang="en-US" dirty="0" smtClean="0"/>
                        <a:t>0</a:t>
                      </a:r>
                      <a:endParaRPr lang="en-US" dirty="0"/>
                    </a:p>
                  </a:txBody>
                  <a:tcPr/>
                </a:tc>
                <a:tc>
                  <a:txBody>
                    <a:bodyPr/>
                    <a:lstStyle/>
                    <a:p>
                      <a:r>
                        <a:rPr lang="en-US" dirty="0" smtClean="0"/>
                        <a:t>0</a:t>
                      </a:r>
                      <a:endParaRPr lang="en-US" dirty="0"/>
                    </a:p>
                  </a:txBody>
                  <a:tcPr/>
                </a:tc>
              </a:tr>
              <a:tr h="370840">
                <a:tc>
                  <a:txBody>
                    <a:bodyPr/>
                    <a:lstStyle/>
                    <a:p>
                      <a:r>
                        <a:rPr lang="en-US" dirty="0" smtClean="0"/>
                        <a:t>1</a:t>
                      </a:r>
                      <a:endParaRPr lang="en-US" dirty="0"/>
                    </a:p>
                  </a:txBody>
                  <a:tcPr/>
                </a:tc>
                <a:tc>
                  <a:txBody>
                    <a:bodyPr/>
                    <a:lstStyle/>
                    <a:p>
                      <a:r>
                        <a:rPr lang="en-US" dirty="0" smtClean="0"/>
                        <a:t>INF</a:t>
                      </a:r>
                      <a:endParaRPr lang="en-US" dirty="0"/>
                    </a:p>
                  </a:txBody>
                  <a:tcPr/>
                </a:tc>
              </a:tr>
              <a:tr h="370840">
                <a:tc>
                  <a:txBody>
                    <a:bodyPr/>
                    <a:lstStyle/>
                    <a:p>
                      <a:r>
                        <a:rPr lang="en-US" dirty="0" smtClean="0"/>
                        <a:t>2</a:t>
                      </a:r>
                      <a:endParaRPr lang="en-US" dirty="0"/>
                    </a:p>
                  </a:txBody>
                  <a:tcPr/>
                </a:tc>
                <a:tc>
                  <a:txBody>
                    <a:bodyPr/>
                    <a:lstStyle/>
                    <a:p>
                      <a:r>
                        <a:rPr lang="en-US" dirty="0" smtClean="0"/>
                        <a:t>4</a:t>
                      </a:r>
                      <a:endParaRPr lang="en-US" dirty="0"/>
                    </a:p>
                  </a:txBody>
                  <a:tcPr/>
                </a:tc>
              </a:tr>
              <a:tr h="370840">
                <a:tc>
                  <a:txBody>
                    <a:bodyPr/>
                    <a:lstStyle/>
                    <a:p>
                      <a:r>
                        <a:rPr lang="en-US" dirty="0" smtClean="0"/>
                        <a:t>3</a:t>
                      </a:r>
                      <a:endParaRPr lang="en-US" dirty="0"/>
                    </a:p>
                  </a:txBody>
                  <a:tcPr/>
                </a:tc>
                <a:tc>
                  <a:txBody>
                    <a:bodyPr/>
                    <a:lstStyle/>
                    <a:p>
                      <a:r>
                        <a:rPr lang="en-US" dirty="0" smtClean="0"/>
                        <a:t>2</a:t>
                      </a:r>
                      <a:endParaRPr lang="en-US" dirty="0"/>
                    </a:p>
                  </a:txBody>
                  <a:tcPr/>
                </a:tc>
              </a:tr>
              <a:tr h="370840">
                <a:tc>
                  <a:txBody>
                    <a:bodyPr/>
                    <a:lstStyle/>
                    <a:p>
                      <a:r>
                        <a:rPr lang="en-US" dirty="0" smtClean="0"/>
                        <a:t>4</a:t>
                      </a:r>
                      <a:endParaRPr lang="en-US" dirty="0"/>
                    </a:p>
                  </a:txBody>
                  <a:tcPr/>
                </a:tc>
                <a:tc>
                  <a:txBody>
                    <a:bodyPr/>
                    <a:lstStyle/>
                    <a:p>
                      <a:r>
                        <a:rPr lang="en-US" dirty="0" smtClean="0"/>
                        <a:t>INF</a:t>
                      </a:r>
                      <a:endParaRPr lang="en-US" dirty="0"/>
                    </a:p>
                  </a:txBody>
                  <a:tcPr/>
                </a:tc>
              </a:tr>
              <a:tr h="370840">
                <a:tc>
                  <a:txBody>
                    <a:bodyPr/>
                    <a:lstStyle/>
                    <a:p>
                      <a:r>
                        <a:rPr lang="en-US" dirty="0" smtClean="0"/>
                        <a:t>5</a:t>
                      </a:r>
                      <a:endParaRPr lang="en-US" dirty="0"/>
                    </a:p>
                  </a:txBody>
                  <a:tcPr/>
                </a:tc>
                <a:tc>
                  <a:txBody>
                    <a:bodyPr/>
                    <a:lstStyle/>
                    <a:p>
                      <a:r>
                        <a:rPr lang="en-US" dirty="0" smtClean="0"/>
                        <a:t>INF</a:t>
                      </a:r>
                      <a:endParaRPr lang="en-US"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575101594"/>
              </p:ext>
            </p:extLst>
          </p:nvPr>
        </p:nvGraphicFramePr>
        <p:xfrm>
          <a:off x="3569545" y="1165013"/>
          <a:ext cx="1083734" cy="2634402"/>
        </p:xfrm>
        <a:graphic>
          <a:graphicData uri="http://schemas.openxmlformats.org/drawingml/2006/table">
            <a:tbl>
              <a:tblPr firstRow="1" bandRow="1">
                <a:tableStyleId>{5C22544A-7EE6-4342-B048-85BDC9FD1C3A}</a:tableStyleId>
              </a:tblPr>
              <a:tblGrid>
                <a:gridCol w="535094"/>
                <a:gridCol w="548640"/>
              </a:tblGrid>
              <a:tr h="409362">
                <a:tc>
                  <a:txBody>
                    <a:bodyPr/>
                    <a:lstStyle/>
                    <a:p>
                      <a:endParaRPr lang="en-US" dirty="0"/>
                    </a:p>
                  </a:txBody>
                  <a:tcPr/>
                </a:tc>
                <a:tc>
                  <a:txBody>
                    <a:bodyPr/>
                    <a:lstStyle/>
                    <a:p>
                      <a:endParaRPr lang="en-US" dirty="0"/>
                    </a:p>
                  </a:txBody>
                  <a:tcPr/>
                </a:tc>
              </a:tr>
              <a:tr h="370840">
                <a:tc>
                  <a:txBody>
                    <a:bodyPr/>
                    <a:lstStyle/>
                    <a:p>
                      <a:r>
                        <a:rPr lang="en-US" dirty="0" smtClean="0"/>
                        <a:t>0</a:t>
                      </a:r>
                      <a:endParaRPr lang="en-US" dirty="0"/>
                    </a:p>
                  </a:txBody>
                  <a:tcPr/>
                </a:tc>
                <a:tc>
                  <a:txBody>
                    <a:bodyPr/>
                    <a:lstStyle/>
                    <a:p>
                      <a:r>
                        <a:rPr lang="en-US" dirty="0" smtClean="0"/>
                        <a:t>0</a:t>
                      </a:r>
                      <a:endParaRPr lang="en-US" dirty="0"/>
                    </a:p>
                  </a:txBody>
                  <a:tcPr/>
                </a:tc>
              </a:tr>
              <a:tr h="370840">
                <a:tc>
                  <a:txBody>
                    <a:bodyPr/>
                    <a:lstStyle/>
                    <a:p>
                      <a:r>
                        <a:rPr lang="en-US" dirty="0" smtClean="0"/>
                        <a:t>1</a:t>
                      </a:r>
                      <a:endParaRPr lang="en-US" dirty="0"/>
                    </a:p>
                  </a:txBody>
                  <a:tcPr/>
                </a:tc>
                <a:tc>
                  <a:txBody>
                    <a:bodyPr/>
                    <a:lstStyle/>
                    <a:p>
                      <a:r>
                        <a:rPr lang="en-US" dirty="0" smtClean="0"/>
                        <a:t>INF</a:t>
                      </a:r>
                      <a:endParaRPr lang="en-US" dirty="0"/>
                    </a:p>
                  </a:txBody>
                  <a:tcPr/>
                </a:tc>
              </a:tr>
              <a:tr h="370840">
                <a:tc>
                  <a:txBody>
                    <a:bodyPr/>
                    <a:lstStyle/>
                    <a:p>
                      <a:r>
                        <a:rPr lang="en-US" dirty="0" smtClean="0"/>
                        <a:t>2</a:t>
                      </a:r>
                      <a:endParaRPr lang="en-US" dirty="0"/>
                    </a:p>
                  </a:txBody>
                  <a:tcPr/>
                </a:tc>
                <a:tc>
                  <a:txBody>
                    <a:bodyPr/>
                    <a:lstStyle/>
                    <a:p>
                      <a:r>
                        <a:rPr lang="en-US" dirty="0" smtClean="0"/>
                        <a:t>4</a:t>
                      </a:r>
                      <a:endParaRPr lang="en-US" dirty="0"/>
                    </a:p>
                  </a:txBody>
                  <a:tcPr/>
                </a:tc>
              </a:tr>
              <a:tr h="370840">
                <a:tc>
                  <a:txBody>
                    <a:bodyPr/>
                    <a:lstStyle/>
                    <a:p>
                      <a:r>
                        <a:rPr lang="en-US" dirty="0" smtClean="0"/>
                        <a:t>3</a:t>
                      </a:r>
                      <a:endParaRPr lang="en-US" dirty="0"/>
                    </a:p>
                  </a:txBody>
                  <a:tcPr/>
                </a:tc>
                <a:tc>
                  <a:txBody>
                    <a:bodyPr/>
                    <a:lstStyle/>
                    <a:p>
                      <a:r>
                        <a:rPr lang="en-US" dirty="0" smtClean="0"/>
                        <a:t>2</a:t>
                      </a:r>
                      <a:endParaRPr lang="en-US" dirty="0"/>
                    </a:p>
                  </a:txBody>
                  <a:tcPr/>
                </a:tc>
              </a:tr>
              <a:tr h="370840">
                <a:tc>
                  <a:txBody>
                    <a:bodyPr/>
                    <a:lstStyle/>
                    <a:p>
                      <a:r>
                        <a:rPr lang="en-US" dirty="0" smtClean="0"/>
                        <a:t>4</a:t>
                      </a:r>
                      <a:endParaRPr lang="en-US" dirty="0"/>
                    </a:p>
                  </a:txBody>
                  <a:tcPr/>
                </a:tc>
                <a:tc>
                  <a:txBody>
                    <a:bodyPr/>
                    <a:lstStyle/>
                    <a:p>
                      <a:r>
                        <a:rPr lang="en-US" dirty="0" smtClean="0"/>
                        <a:t>INF</a:t>
                      </a:r>
                      <a:endParaRPr lang="en-US" dirty="0"/>
                    </a:p>
                  </a:txBody>
                  <a:tcPr/>
                </a:tc>
              </a:tr>
              <a:tr h="370840">
                <a:tc>
                  <a:txBody>
                    <a:bodyPr/>
                    <a:lstStyle/>
                    <a:p>
                      <a:r>
                        <a:rPr lang="en-US" dirty="0" smtClean="0"/>
                        <a:t>5</a:t>
                      </a:r>
                      <a:endParaRPr lang="en-US" dirty="0"/>
                    </a:p>
                  </a:txBody>
                  <a:tcPr/>
                </a:tc>
                <a:tc>
                  <a:txBody>
                    <a:bodyPr/>
                    <a:lstStyle/>
                    <a:p>
                      <a:r>
                        <a:rPr lang="en-US" dirty="0" smtClean="0"/>
                        <a:t>3</a:t>
                      </a:r>
                      <a:endParaRPr lang="en-US" dirty="0"/>
                    </a:p>
                  </a:txBody>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869410623"/>
              </p:ext>
            </p:extLst>
          </p:nvPr>
        </p:nvGraphicFramePr>
        <p:xfrm>
          <a:off x="4710852" y="2360506"/>
          <a:ext cx="1083734" cy="2634402"/>
        </p:xfrm>
        <a:graphic>
          <a:graphicData uri="http://schemas.openxmlformats.org/drawingml/2006/table">
            <a:tbl>
              <a:tblPr firstRow="1" bandRow="1">
                <a:tableStyleId>{5C22544A-7EE6-4342-B048-85BDC9FD1C3A}</a:tableStyleId>
              </a:tblPr>
              <a:tblGrid>
                <a:gridCol w="535094"/>
                <a:gridCol w="548640"/>
              </a:tblGrid>
              <a:tr h="409362">
                <a:tc>
                  <a:txBody>
                    <a:bodyPr/>
                    <a:lstStyle/>
                    <a:p>
                      <a:endParaRPr lang="en-US" dirty="0"/>
                    </a:p>
                  </a:txBody>
                  <a:tcPr/>
                </a:tc>
                <a:tc>
                  <a:txBody>
                    <a:bodyPr/>
                    <a:lstStyle/>
                    <a:p>
                      <a:endParaRPr lang="en-US" dirty="0"/>
                    </a:p>
                  </a:txBody>
                  <a:tcPr/>
                </a:tc>
              </a:tr>
              <a:tr h="370840">
                <a:tc>
                  <a:txBody>
                    <a:bodyPr/>
                    <a:lstStyle/>
                    <a:p>
                      <a:r>
                        <a:rPr lang="en-US" dirty="0" smtClean="0"/>
                        <a:t>0</a:t>
                      </a:r>
                      <a:endParaRPr lang="en-US" dirty="0"/>
                    </a:p>
                  </a:txBody>
                  <a:tcPr/>
                </a:tc>
                <a:tc>
                  <a:txBody>
                    <a:bodyPr/>
                    <a:lstStyle/>
                    <a:p>
                      <a:r>
                        <a:rPr lang="en-US" dirty="0" smtClean="0"/>
                        <a:t>0</a:t>
                      </a:r>
                      <a:endParaRPr lang="en-US" dirty="0"/>
                    </a:p>
                  </a:txBody>
                  <a:tcPr/>
                </a:tc>
              </a:tr>
              <a:tr h="370840">
                <a:tc>
                  <a:txBody>
                    <a:bodyPr/>
                    <a:lstStyle/>
                    <a:p>
                      <a:r>
                        <a:rPr lang="en-US" dirty="0" smtClean="0"/>
                        <a:t>1</a:t>
                      </a:r>
                      <a:endParaRPr lang="en-US" dirty="0"/>
                    </a:p>
                  </a:txBody>
                  <a:tcPr/>
                </a:tc>
                <a:tc>
                  <a:txBody>
                    <a:bodyPr/>
                    <a:lstStyle/>
                    <a:p>
                      <a:r>
                        <a:rPr lang="en-US" dirty="0" smtClean="0"/>
                        <a:t>INF</a:t>
                      </a:r>
                      <a:endParaRPr lang="en-US" dirty="0"/>
                    </a:p>
                  </a:txBody>
                  <a:tcPr/>
                </a:tc>
              </a:tr>
              <a:tr h="370840">
                <a:tc>
                  <a:txBody>
                    <a:bodyPr/>
                    <a:lstStyle/>
                    <a:p>
                      <a:r>
                        <a:rPr lang="en-US" dirty="0" smtClean="0"/>
                        <a:t>2</a:t>
                      </a:r>
                      <a:endParaRPr lang="en-US" dirty="0"/>
                    </a:p>
                  </a:txBody>
                  <a:tcPr/>
                </a:tc>
                <a:tc>
                  <a:txBody>
                    <a:bodyPr/>
                    <a:lstStyle/>
                    <a:p>
                      <a:r>
                        <a:rPr lang="en-US" dirty="0" smtClean="0"/>
                        <a:t>4</a:t>
                      </a:r>
                      <a:endParaRPr lang="en-US" dirty="0"/>
                    </a:p>
                  </a:txBody>
                  <a:tcPr/>
                </a:tc>
              </a:tr>
              <a:tr h="370840">
                <a:tc>
                  <a:txBody>
                    <a:bodyPr/>
                    <a:lstStyle/>
                    <a:p>
                      <a:r>
                        <a:rPr lang="en-US" dirty="0" smtClean="0"/>
                        <a:t>3</a:t>
                      </a:r>
                      <a:endParaRPr lang="en-US" dirty="0"/>
                    </a:p>
                  </a:txBody>
                  <a:tcPr/>
                </a:tc>
                <a:tc>
                  <a:txBody>
                    <a:bodyPr/>
                    <a:lstStyle/>
                    <a:p>
                      <a:r>
                        <a:rPr lang="en-US" dirty="0" smtClean="0"/>
                        <a:t>2</a:t>
                      </a:r>
                      <a:endParaRPr lang="en-US" dirty="0"/>
                    </a:p>
                  </a:txBody>
                  <a:tcPr/>
                </a:tc>
              </a:tr>
              <a:tr h="370840">
                <a:tc>
                  <a:txBody>
                    <a:bodyPr/>
                    <a:lstStyle/>
                    <a:p>
                      <a:r>
                        <a:rPr lang="en-US" dirty="0" smtClean="0"/>
                        <a:t>4</a:t>
                      </a:r>
                      <a:endParaRPr lang="en-US" dirty="0"/>
                    </a:p>
                  </a:txBody>
                  <a:tcPr/>
                </a:tc>
                <a:tc>
                  <a:txBody>
                    <a:bodyPr/>
                    <a:lstStyle/>
                    <a:p>
                      <a:r>
                        <a:rPr lang="en-US" dirty="0" smtClean="0"/>
                        <a:t>5</a:t>
                      </a:r>
                      <a:endParaRPr lang="en-US" dirty="0"/>
                    </a:p>
                  </a:txBody>
                  <a:tcPr/>
                </a:tc>
              </a:tr>
              <a:tr h="370840">
                <a:tc>
                  <a:txBody>
                    <a:bodyPr/>
                    <a:lstStyle/>
                    <a:p>
                      <a:r>
                        <a:rPr lang="en-US" dirty="0" smtClean="0"/>
                        <a:t>5</a:t>
                      </a:r>
                      <a:endParaRPr lang="en-US" dirty="0"/>
                    </a:p>
                  </a:txBody>
                  <a:tcPr/>
                </a:tc>
                <a:tc>
                  <a:txBody>
                    <a:bodyPr/>
                    <a:lstStyle/>
                    <a:p>
                      <a:r>
                        <a:rPr lang="en-US" dirty="0" smtClean="0"/>
                        <a:t>3</a:t>
                      </a:r>
                      <a:endParaRPr lang="en-US" dirty="0"/>
                    </a:p>
                  </a:txBody>
                  <a:tcPr/>
                </a:tc>
              </a:tr>
            </a:tbl>
          </a:graphicData>
        </a:graphic>
      </p:graphicFrame>
      <p:cxnSp>
        <p:nvCxnSpPr>
          <p:cNvPr id="12" name="Straight Connector 11"/>
          <p:cNvCxnSpPr/>
          <p:nvPr/>
        </p:nvCxnSpPr>
        <p:spPr>
          <a:xfrm flipH="1">
            <a:off x="2269066" y="2980267"/>
            <a:ext cx="914400" cy="8128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flipH="1">
            <a:off x="3518746" y="2821093"/>
            <a:ext cx="914400" cy="8128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flipH="1">
            <a:off x="4690533" y="4758267"/>
            <a:ext cx="914400" cy="81280"/>
          </a:xfrm>
          <a:prstGeom prst="line">
            <a:avLst/>
          </a:prstGeom>
        </p:spPr>
        <p:style>
          <a:lnRef idx="3">
            <a:schemeClr val="dk1"/>
          </a:lnRef>
          <a:fillRef idx="0">
            <a:schemeClr val="dk1"/>
          </a:fillRef>
          <a:effectRef idx="2">
            <a:schemeClr val="dk1"/>
          </a:effectRef>
          <a:fontRef idx="minor">
            <a:schemeClr val="tx1"/>
          </a:fontRef>
        </p:style>
      </p:cxnSp>
      <p:graphicFrame>
        <p:nvGraphicFramePr>
          <p:cNvPr id="15" name="Table 14"/>
          <p:cNvGraphicFramePr>
            <a:graphicFrameLocks noGrp="1"/>
          </p:cNvGraphicFramePr>
          <p:nvPr>
            <p:extLst>
              <p:ext uri="{D42A27DB-BD31-4B8C-83A1-F6EECF244321}">
                <p14:modId xmlns:p14="http://schemas.microsoft.com/office/powerpoint/2010/main" val="2956218518"/>
              </p:ext>
            </p:extLst>
          </p:nvPr>
        </p:nvGraphicFramePr>
        <p:xfrm>
          <a:off x="6265332" y="2770293"/>
          <a:ext cx="1083734" cy="2634402"/>
        </p:xfrm>
        <a:graphic>
          <a:graphicData uri="http://schemas.openxmlformats.org/drawingml/2006/table">
            <a:tbl>
              <a:tblPr firstRow="1" bandRow="1">
                <a:tableStyleId>{5C22544A-7EE6-4342-B048-85BDC9FD1C3A}</a:tableStyleId>
              </a:tblPr>
              <a:tblGrid>
                <a:gridCol w="535094"/>
                <a:gridCol w="548640"/>
              </a:tblGrid>
              <a:tr h="409362">
                <a:tc>
                  <a:txBody>
                    <a:bodyPr/>
                    <a:lstStyle/>
                    <a:p>
                      <a:endParaRPr lang="en-US" dirty="0"/>
                    </a:p>
                  </a:txBody>
                  <a:tcPr/>
                </a:tc>
                <a:tc>
                  <a:txBody>
                    <a:bodyPr/>
                    <a:lstStyle/>
                    <a:p>
                      <a:endParaRPr lang="en-US" dirty="0"/>
                    </a:p>
                  </a:txBody>
                  <a:tcPr/>
                </a:tc>
              </a:tr>
              <a:tr h="370840">
                <a:tc>
                  <a:txBody>
                    <a:bodyPr/>
                    <a:lstStyle/>
                    <a:p>
                      <a:r>
                        <a:rPr lang="en-US" dirty="0" smtClean="0"/>
                        <a:t>0</a:t>
                      </a:r>
                      <a:endParaRPr lang="en-US" dirty="0"/>
                    </a:p>
                  </a:txBody>
                  <a:tcPr/>
                </a:tc>
                <a:tc>
                  <a:txBody>
                    <a:bodyPr/>
                    <a:lstStyle/>
                    <a:p>
                      <a:r>
                        <a:rPr lang="en-US" dirty="0" smtClean="0"/>
                        <a:t>0</a:t>
                      </a:r>
                      <a:endParaRPr lang="en-US" dirty="0"/>
                    </a:p>
                  </a:txBody>
                  <a:tcPr/>
                </a:tc>
              </a:tr>
              <a:tr h="370840">
                <a:tc>
                  <a:txBody>
                    <a:bodyPr/>
                    <a:lstStyle/>
                    <a:p>
                      <a:r>
                        <a:rPr lang="en-US" dirty="0" smtClean="0"/>
                        <a:t>1</a:t>
                      </a:r>
                      <a:endParaRPr lang="en-US" dirty="0"/>
                    </a:p>
                  </a:txBody>
                  <a:tcPr/>
                </a:tc>
                <a:tc>
                  <a:txBody>
                    <a:bodyPr/>
                    <a:lstStyle/>
                    <a:p>
                      <a:r>
                        <a:rPr lang="en-US" dirty="0" smtClean="0"/>
                        <a:t>13</a:t>
                      </a:r>
                      <a:endParaRPr lang="en-US" dirty="0"/>
                    </a:p>
                  </a:txBody>
                  <a:tcPr/>
                </a:tc>
              </a:tr>
              <a:tr h="370840">
                <a:tc>
                  <a:txBody>
                    <a:bodyPr/>
                    <a:lstStyle/>
                    <a:p>
                      <a:r>
                        <a:rPr lang="en-US" dirty="0" smtClean="0"/>
                        <a:t>2</a:t>
                      </a:r>
                      <a:endParaRPr lang="en-US" dirty="0"/>
                    </a:p>
                  </a:txBody>
                  <a:tcPr/>
                </a:tc>
                <a:tc>
                  <a:txBody>
                    <a:bodyPr/>
                    <a:lstStyle/>
                    <a:p>
                      <a:r>
                        <a:rPr lang="en-US" dirty="0" smtClean="0"/>
                        <a:t>4</a:t>
                      </a:r>
                      <a:endParaRPr lang="en-US" dirty="0"/>
                    </a:p>
                  </a:txBody>
                  <a:tcPr/>
                </a:tc>
              </a:tr>
              <a:tr h="370840">
                <a:tc>
                  <a:txBody>
                    <a:bodyPr/>
                    <a:lstStyle/>
                    <a:p>
                      <a:r>
                        <a:rPr lang="en-US" dirty="0" smtClean="0"/>
                        <a:t>3</a:t>
                      </a:r>
                      <a:endParaRPr lang="en-US" dirty="0"/>
                    </a:p>
                  </a:txBody>
                  <a:tcPr/>
                </a:tc>
                <a:tc>
                  <a:txBody>
                    <a:bodyPr/>
                    <a:lstStyle/>
                    <a:p>
                      <a:r>
                        <a:rPr lang="en-US" dirty="0" smtClean="0"/>
                        <a:t>2</a:t>
                      </a:r>
                      <a:endParaRPr lang="en-US" dirty="0"/>
                    </a:p>
                  </a:txBody>
                  <a:tcPr/>
                </a:tc>
              </a:tr>
              <a:tr h="370840">
                <a:tc>
                  <a:txBody>
                    <a:bodyPr/>
                    <a:lstStyle/>
                    <a:p>
                      <a:r>
                        <a:rPr lang="en-US" dirty="0" smtClean="0"/>
                        <a:t>4</a:t>
                      </a:r>
                      <a:endParaRPr lang="en-US" dirty="0"/>
                    </a:p>
                  </a:txBody>
                  <a:tcPr/>
                </a:tc>
                <a:tc>
                  <a:txBody>
                    <a:bodyPr/>
                    <a:lstStyle/>
                    <a:p>
                      <a:r>
                        <a:rPr lang="en-US" dirty="0" smtClean="0"/>
                        <a:t>5</a:t>
                      </a:r>
                      <a:endParaRPr lang="en-US" dirty="0"/>
                    </a:p>
                  </a:txBody>
                  <a:tcPr/>
                </a:tc>
              </a:tr>
              <a:tr h="370840">
                <a:tc>
                  <a:txBody>
                    <a:bodyPr/>
                    <a:lstStyle/>
                    <a:p>
                      <a:r>
                        <a:rPr lang="en-US" dirty="0" smtClean="0"/>
                        <a:t>5</a:t>
                      </a:r>
                      <a:endParaRPr lang="en-US" dirty="0"/>
                    </a:p>
                  </a:txBody>
                  <a:tcPr/>
                </a:tc>
                <a:tc>
                  <a:txBody>
                    <a:bodyPr/>
                    <a:lstStyle/>
                    <a:p>
                      <a:r>
                        <a:rPr lang="en-US" dirty="0" smtClean="0"/>
                        <a:t>3</a:t>
                      </a:r>
                      <a:endParaRPr lang="en-US" dirty="0"/>
                    </a:p>
                  </a:txBody>
                  <a:tcPr/>
                </a:tc>
              </a:tr>
            </a:tbl>
          </a:graphicData>
        </a:graphic>
      </p:graphicFrame>
      <p:cxnSp>
        <p:nvCxnSpPr>
          <p:cNvPr id="16" name="Straight Connector 15"/>
          <p:cNvCxnSpPr/>
          <p:nvPr/>
        </p:nvCxnSpPr>
        <p:spPr>
          <a:xfrm flipH="1">
            <a:off x="6312746" y="5143500"/>
            <a:ext cx="914400" cy="81280"/>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p:cNvCxnSpPr/>
          <p:nvPr/>
        </p:nvCxnSpPr>
        <p:spPr>
          <a:xfrm flipH="1">
            <a:off x="6224693" y="4003040"/>
            <a:ext cx="914400" cy="81280"/>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p:cNvCxnSpPr/>
          <p:nvPr/>
        </p:nvCxnSpPr>
        <p:spPr>
          <a:xfrm flipH="1">
            <a:off x="6312746" y="4355254"/>
            <a:ext cx="914400" cy="81280"/>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p:cNvCxnSpPr/>
          <p:nvPr/>
        </p:nvCxnSpPr>
        <p:spPr>
          <a:xfrm flipH="1">
            <a:off x="6312746" y="3359382"/>
            <a:ext cx="914400" cy="81280"/>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p:cNvCxnSpPr/>
          <p:nvPr/>
        </p:nvCxnSpPr>
        <p:spPr>
          <a:xfrm flipH="1">
            <a:off x="4741333" y="2861733"/>
            <a:ext cx="914400" cy="81280"/>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p:cNvCxnSpPr/>
          <p:nvPr/>
        </p:nvCxnSpPr>
        <p:spPr>
          <a:xfrm flipH="1">
            <a:off x="4829494" y="3962400"/>
            <a:ext cx="914400" cy="81280"/>
          </a:xfrm>
          <a:prstGeom prst="line">
            <a:avLst/>
          </a:prstGeom>
        </p:spPr>
        <p:style>
          <a:lnRef idx="3">
            <a:schemeClr val="dk1"/>
          </a:lnRef>
          <a:fillRef idx="0">
            <a:schemeClr val="dk1"/>
          </a:fillRef>
          <a:effectRef idx="2">
            <a:schemeClr val="dk1"/>
          </a:effectRef>
          <a:fontRef idx="minor">
            <a:schemeClr val="tx1"/>
          </a:fontRef>
        </p:style>
      </p:cxnSp>
      <p:cxnSp>
        <p:nvCxnSpPr>
          <p:cNvPr id="22" name="Straight Connector 21"/>
          <p:cNvCxnSpPr/>
          <p:nvPr/>
        </p:nvCxnSpPr>
        <p:spPr>
          <a:xfrm flipH="1">
            <a:off x="3560257" y="1736760"/>
            <a:ext cx="914400" cy="81280"/>
          </a:xfrm>
          <a:prstGeom prst="line">
            <a:avLst/>
          </a:prstGeom>
        </p:spPr>
        <p:style>
          <a:lnRef idx="3">
            <a:schemeClr val="dk1"/>
          </a:lnRef>
          <a:fillRef idx="0">
            <a:schemeClr val="dk1"/>
          </a:fillRef>
          <a:effectRef idx="2">
            <a:schemeClr val="dk1"/>
          </a:effectRef>
          <a:fontRef idx="minor">
            <a:schemeClr val="tx1"/>
          </a:fontRef>
        </p:style>
      </p:cxnSp>
      <p:graphicFrame>
        <p:nvGraphicFramePr>
          <p:cNvPr id="24" name="Table 23"/>
          <p:cNvGraphicFramePr>
            <a:graphicFrameLocks noGrp="1"/>
          </p:cNvGraphicFramePr>
          <p:nvPr>
            <p:extLst>
              <p:ext uri="{D42A27DB-BD31-4B8C-83A1-F6EECF244321}">
                <p14:modId xmlns:p14="http://schemas.microsoft.com/office/powerpoint/2010/main" val="500807426"/>
              </p:ext>
            </p:extLst>
          </p:nvPr>
        </p:nvGraphicFramePr>
        <p:xfrm>
          <a:off x="7843043" y="2726479"/>
          <a:ext cx="1083734" cy="2634402"/>
        </p:xfrm>
        <a:graphic>
          <a:graphicData uri="http://schemas.openxmlformats.org/drawingml/2006/table">
            <a:tbl>
              <a:tblPr firstRow="1" bandRow="1">
                <a:tableStyleId>{5C22544A-7EE6-4342-B048-85BDC9FD1C3A}</a:tableStyleId>
              </a:tblPr>
              <a:tblGrid>
                <a:gridCol w="535094"/>
                <a:gridCol w="548640"/>
              </a:tblGrid>
              <a:tr h="409362">
                <a:tc>
                  <a:txBody>
                    <a:bodyPr/>
                    <a:lstStyle/>
                    <a:p>
                      <a:endParaRPr lang="en-US" dirty="0"/>
                    </a:p>
                  </a:txBody>
                  <a:tcPr/>
                </a:tc>
                <a:tc>
                  <a:txBody>
                    <a:bodyPr/>
                    <a:lstStyle/>
                    <a:p>
                      <a:endParaRPr lang="en-US" dirty="0"/>
                    </a:p>
                  </a:txBody>
                  <a:tcPr/>
                </a:tc>
              </a:tr>
              <a:tr h="370840">
                <a:tc>
                  <a:txBody>
                    <a:bodyPr/>
                    <a:lstStyle/>
                    <a:p>
                      <a:r>
                        <a:rPr lang="en-US" dirty="0" smtClean="0"/>
                        <a:t>0</a:t>
                      </a:r>
                      <a:endParaRPr lang="en-US" dirty="0"/>
                    </a:p>
                  </a:txBody>
                  <a:tcPr/>
                </a:tc>
                <a:tc>
                  <a:txBody>
                    <a:bodyPr/>
                    <a:lstStyle/>
                    <a:p>
                      <a:r>
                        <a:rPr lang="en-US" dirty="0" smtClean="0"/>
                        <a:t>0</a:t>
                      </a:r>
                      <a:endParaRPr lang="en-US" dirty="0"/>
                    </a:p>
                  </a:txBody>
                  <a:tcPr/>
                </a:tc>
              </a:tr>
              <a:tr h="370840">
                <a:tc>
                  <a:txBody>
                    <a:bodyPr/>
                    <a:lstStyle/>
                    <a:p>
                      <a:r>
                        <a:rPr lang="en-US" dirty="0" smtClean="0"/>
                        <a:t>1</a:t>
                      </a:r>
                      <a:endParaRPr lang="en-US" dirty="0"/>
                    </a:p>
                  </a:txBody>
                  <a:tcPr/>
                </a:tc>
                <a:tc>
                  <a:txBody>
                    <a:bodyPr/>
                    <a:lstStyle/>
                    <a:p>
                      <a:r>
                        <a:rPr lang="en-US" dirty="0" smtClean="0"/>
                        <a:t>6</a:t>
                      </a:r>
                      <a:endParaRPr lang="en-US" dirty="0"/>
                    </a:p>
                  </a:txBody>
                  <a:tcPr/>
                </a:tc>
              </a:tr>
              <a:tr h="370840">
                <a:tc>
                  <a:txBody>
                    <a:bodyPr/>
                    <a:lstStyle/>
                    <a:p>
                      <a:r>
                        <a:rPr lang="en-US" dirty="0" smtClean="0"/>
                        <a:t>2</a:t>
                      </a:r>
                      <a:endParaRPr lang="en-US" dirty="0"/>
                    </a:p>
                  </a:txBody>
                  <a:tcPr/>
                </a:tc>
                <a:tc>
                  <a:txBody>
                    <a:bodyPr/>
                    <a:lstStyle/>
                    <a:p>
                      <a:r>
                        <a:rPr lang="en-US" dirty="0" smtClean="0"/>
                        <a:t>4</a:t>
                      </a:r>
                      <a:endParaRPr lang="en-US" dirty="0"/>
                    </a:p>
                  </a:txBody>
                  <a:tcPr/>
                </a:tc>
              </a:tr>
              <a:tr h="370840">
                <a:tc>
                  <a:txBody>
                    <a:bodyPr/>
                    <a:lstStyle/>
                    <a:p>
                      <a:r>
                        <a:rPr lang="en-US" dirty="0" smtClean="0"/>
                        <a:t>3</a:t>
                      </a:r>
                      <a:endParaRPr lang="en-US" dirty="0"/>
                    </a:p>
                  </a:txBody>
                  <a:tcPr/>
                </a:tc>
                <a:tc>
                  <a:txBody>
                    <a:bodyPr/>
                    <a:lstStyle/>
                    <a:p>
                      <a:r>
                        <a:rPr lang="en-US" dirty="0" smtClean="0"/>
                        <a:t>2</a:t>
                      </a:r>
                      <a:endParaRPr lang="en-US" dirty="0"/>
                    </a:p>
                  </a:txBody>
                  <a:tcPr/>
                </a:tc>
              </a:tr>
              <a:tr h="370840">
                <a:tc>
                  <a:txBody>
                    <a:bodyPr/>
                    <a:lstStyle/>
                    <a:p>
                      <a:r>
                        <a:rPr lang="en-US" dirty="0" smtClean="0"/>
                        <a:t>4</a:t>
                      </a:r>
                      <a:endParaRPr lang="en-US" dirty="0"/>
                    </a:p>
                  </a:txBody>
                  <a:tcPr/>
                </a:tc>
                <a:tc>
                  <a:txBody>
                    <a:bodyPr/>
                    <a:lstStyle/>
                    <a:p>
                      <a:r>
                        <a:rPr lang="en-US" dirty="0" smtClean="0"/>
                        <a:t>5</a:t>
                      </a:r>
                      <a:endParaRPr lang="en-US" dirty="0"/>
                    </a:p>
                  </a:txBody>
                  <a:tcPr/>
                </a:tc>
              </a:tr>
              <a:tr h="370840">
                <a:tc>
                  <a:txBody>
                    <a:bodyPr/>
                    <a:lstStyle/>
                    <a:p>
                      <a:r>
                        <a:rPr lang="en-US" dirty="0" smtClean="0"/>
                        <a:t>5</a:t>
                      </a:r>
                      <a:endParaRPr lang="en-US" dirty="0"/>
                    </a:p>
                  </a:txBody>
                  <a:tcPr/>
                </a:tc>
                <a:tc>
                  <a:txBody>
                    <a:bodyPr/>
                    <a:lstStyle/>
                    <a:p>
                      <a:r>
                        <a:rPr lang="en-US" dirty="0" smtClean="0"/>
                        <a:t>3</a:t>
                      </a:r>
                      <a:endParaRPr lang="en-US" dirty="0"/>
                    </a:p>
                  </a:txBody>
                  <a:tcPr/>
                </a:tc>
              </a:tr>
            </a:tbl>
          </a:graphicData>
        </a:graphic>
      </p:graphicFrame>
      <p:cxnSp>
        <p:nvCxnSpPr>
          <p:cNvPr id="25" name="Straight Connector 24"/>
          <p:cNvCxnSpPr/>
          <p:nvPr/>
        </p:nvCxnSpPr>
        <p:spPr>
          <a:xfrm flipH="1">
            <a:off x="7846906" y="4745990"/>
            <a:ext cx="914400" cy="81280"/>
          </a:xfrm>
          <a:prstGeom prst="line">
            <a:avLst/>
          </a:prstGeom>
        </p:spPr>
        <p:style>
          <a:lnRef idx="3">
            <a:schemeClr val="dk1"/>
          </a:lnRef>
          <a:fillRef idx="0">
            <a:schemeClr val="dk1"/>
          </a:fillRef>
          <a:effectRef idx="2">
            <a:schemeClr val="dk1"/>
          </a:effectRef>
          <a:fontRef idx="minor">
            <a:schemeClr val="tx1"/>
          </a:fontRef>
        </p:style>
      </p:cxnSp>
      <p:sp>
        <p:nvSpPr>
          <p:cNvPr id="26" name="TextBox 25"/>
          <p:cNvSpPr txBox="1"/>
          <p:nvPr/>
        </p:nvSpPr>
        <p:spPr>
          <a:xfrm>
            <a:off x="4829494" y="160306"/>
            <a:ext cx="551754" cy="1169551"/>
          </a:xfrm>
          <a:prstGeom prst="rect">
            <a:avLst/>
          </a:prstGeom>
          <a:noFill/>
        </p:spPr>
        <p:txBody>
          <a:bodyPr wrap="none" rtlCol="0">
            <a:spAutoFit/>
          </a:bodyPr>
          <a:lstStyle/>
          <a:p>
            <a:r>
              <a:rPr lang="en-US" dirty="0" smtClean="0"/>
              <a:t>(0,0)</a:t>
            </a:r>
          </a:p>
          <a:p>
            <a:r>
              <a:rPr lang="en-US" dirty="0" smtClean="0"/>
              <a:t>(3,2)</a:t>
            </a:r>
          </a:p>
          <a:p>
            <a:r>
              <a:rPr lang="en-US" dirty="0" smtClean="0"/>
              <a:t>(5,3)</a:t>
            </a:r>
          </a:p>
          <a:p>
            <a:r>
              <a:rPr lang="en-US" dirty="0" smtClean="0"/>
              <a:t>(2,4)</a:t>
            </a:r>
          </a:p>
          <a:p>
            <a:r>
              <a:rPr lang="en-US" dirty="0" smtClean="0"/>
              <a:t>(1,6)</a:t>
            </a:r>
            <a:endParaRPr lang="en-US" dirty="0"/>
          </a:p>
        </p:txBody>
      </p:sp>
    </p:spTree>
    <p:extLst>
      <p:ext uri="{BB962C8B-B14F-4D97-AF65-F5344CB8AC3E}">
        <p14:creationId xmlns:p14="http://schemas.microsoft.com/office/powerpoint/2010/main" val="3973310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p:cNvPicPr>
            <a:picLocks noChangeAspect="1"/>
          </p:cNvPicPr>
          <p:nvPr/>
        </p:nvPicPr>
        <p:blipFill>
          <a:blip r:embed="rId2"/>
          <a:stretch>
            <a:fillRect/>
          </a:stretch>
        </p:blipFill>
        <p:spPr>
          <a:xfrm>
            <a:off x="1806442" y="1223687"/>
            <a:ext cx="6553200" cy="2324100"/>
          </a:xfrm>
          <a:prstGeom prst="rect">
            <a:avLst/>
          </a:prstGeom>
        </p:spPr>
      </p:pic>
    </p:spTree>
    <p:extLst>
      <p:ext uri="{BB962C8B-B14F-4D97-AF65-F5344CB8AC3E}">
        <p14:creationId xmlns:p14="http://schemas.microsoft.com/office/powerpoint/2010/main" val="1681559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4"/>
          <p:cNvSpPr txBox="1">
            <a:spLocks noGrp="1"/>
          </p:cNvSpPr>
          <p:nvPr>
            <p:ph type="title"/>
          </p:nvPr>
        </p:nvSpPr>
        <p:spPr>
          <a:xfrm>
            <a:off x="217040" y="0"/>
            <a:ext cx="6684000" cy="960900"/>
          </a:xfrm>
          <a:prstGeom prst="rect">
            <a:avLst/>
          </a:prstGeom>
          <a:noFill/>
          <a:ln>
            <a:noFill/>
          </a:ln>
        </p:spPr>
        <p:txBody>
          <a:bodyPr spcFirstLastPara="1" wrap="square" lIns="68575" tIns="34275" rIns="68575" bIns="34275" anchor="t" anchorCtr="0">
            <a:normAutofit/>
          </a:bodyPr>
          <a:lstStyle/>
          <a:p>
            <a:pPr marL="0" lvl="0" indent="0" algn="l" rtl="0">
              <a:lnSpc>
                <a:spcPct val="100000"/>
              </a:lnSpc>
              <a:spcBef>
                <a:spcPts val="0"/>
              </a:spcBef>
              <a:spcAft>
                <a:spcPts val="0"/>
              </a:spcAft>
              <a:buClr>
                <a:srgbClr val="262626"/>
              </a:buClr>
              <a:buSzPts val="1400"/>
              <a:buNone/>
            </a:pPr>
            <a:r>
              <a:rPr lang="en-US"/>
              <a:t>EXAMPLE</a:t>
            </a:r>
            <a:endParaRPr/>
          </a:p>
        </p:txBody>
      </p:sp>
      <p:pic>
        <p:nvPicPr>
          <p:cNvPr id="218" name="Google Shape;218;p4"/>
          <p:cNvPicPr preferRelativeResize="0"/>
          <p:nvPr/>
        </p:nvPicPr>
        <p:blipFill rotWithShape="1">
          <a:blip r:embed="rId3">
            <a:alphaModFix/>
          </a:blip>
          <a:srcRect/>
          <a:stretch/>
        </p:blipFill>
        <p:spPr>
          <a:xfrm>
            <a:off x="0" y="914256"/>
            <a:ext cx="2994920" cy="3314987"/>
          </a:xfrm>
          <a:prstGeom prst="rect">
            <a:avLst/>
          </a:prstGeom>
          <a:noFill/>
          <a:ln>
            <a:noFill/>
          </a:ln>
        </p:spPr>
      </p:pic>
      <p:pic>
        <p:nvPicPr>
          <p:cNvPr id="219" name="Google Shape;219;p4"/>
          <p:cNvPicPr preferRelativeResize="0"/>
          <p:nvPr/>
        </p:nvPicPr>
        <p:blipFill rotWithShape="1">
          <a:blip r:embed="rId4">
            <a:alphaModFix/>
          </a:blip>
          <a:srcRect/>
          <a:stretch/>
        </p:blipFill>
        <p:spPr>
          <a:xfrm>
            <a:off x="2994920" y="-53086"/>
            <a:ext cx="3482642" cy="5121084"/>
          </a:xfrm>
          <a:prstGeom prst="rect">
            <a:avLst/>
          </a:prstGeom>
          <a:noFill/>
          <a:ln>
            <a:noFill/>
          </a:ln>
        </p:spPr>
      </p:pic>
      <p:pic>
        <p:nvPicPr>
          <p:cNvPr id="220" name="Google Shape;220;p4"/>
          <p:cNvPicPr preferRelativeResize="0"/>
          <p:nvPr/>
        </p:nvPicPr>
        <p:blipFill rotWithShape="1">
          <a:blip r:embed="rId5">
            <a:alphaModFix/>
          </a:blip>
          <a:srcRect/>
          <a:stretch/>
        </p:blipFill>
        <p:spPr>
          <a:xfrm>
            <a:off x="6477562" y="0"/>
            <a:ext cx="3102132" cy="110013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a:t>
            </a:r>
            <a:endParaRPr lang="en-US" dirty="0"/>
          </a:p>
        </p:txBody>
      </p:sp>
      <p:pic>
        <p:nvPicPr>
          <p:cNvPr id="4" name="Picture 3"/>
          <p:cNvPicPr>
            <a:picLocks noChangeAspect="1"/>
          </p:cNvPicPr>
          <p:nvPr/>
        </p:nvPicPr>
        <p:blipFill>
          <a:blip r:embed="rId2"/>
          <a:stretch>
            <a:fillRect/>
          </a:stretch>
        </p:blipFill>
        <p:spPr>
          <a:xfrm>
            <a:off x="2008361" y="1240753"/>
            <a:ext cx="6146731" cy="3312882"/>
          </a:xfrm>
          <a:prstGeom prst="rect">
            <a:avLst/>
          </a:prstGeom>
        </p:spPr>
      </p:pic>
    </p:spTree>
    <p:extLst>
      <p:ext uri="{BB962C8B-B14F-4D97-AF65-F5344CB8AC3E}">
        <p14:creationId xmlns:p14="http://schemas.microsoft.com/office/powerpoint/2010/main" val="18845675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g19cecd85203_0_15"/>
          <p:cNvSpPr txBox="1">
            <a:spLocks noGrp="1"/>
          </p:cNvSpPr>
          <p:nvPr>
            <p:ph type="title"/>
          </p:nvPr>
        </p:nvSpPr>
        <p:spPr>
          <a:xfrm>
            <a:off x="1944694" y="468083"/>
            <a:ext cx="6684000" cy="9609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en-US"/>
              <a:t>Implementation</a:t>
            </a:r>
            <a:endParaRPr/>
          </a:p>
        </p:txBody>
      </p:sp>
      <p:pic>
        <p:nvPicPr>
          <p:cNvPr id="2" name="Picture 1"/>
          <p:cNvPicPr>
            <a:picLocks noChangeAspect="1"/>
          </p:cNvPicPr>
          <p:nvPr/>
        </p:nvPicPr>
        <p:blipFill>
          <a:blip r:embed="rId3"/>
          <a:stretch>
            <a:fillRect/>
          </a:stretch>
        </p:blipFill>
        <p:spPr>
          <a:xfrm>
            <a:off x="6089240" y="3359255"/>
            <a:ext cx="3054760" cy="1784245"/>
          </a:xfrm>
          <a:prstGeom prst="rect">
            <a:avLst/>
          </a:prstGeom>
        </p:spPr>
      </p:pic>
      <p:pic>
        <p:nvPicPr>
          <p:cNvPr id="3" name="Picture 2"/>
          <p:cNvPicPr>
            <a:picLocks noChangeAspect="1"/>
          </p:cNvPicPr>
          <p:nvPr/>
        </p:nvPicPr>
        <p:blipFill>
          <a:blip r:embed="rId4"/>
          <a:stretch>
            <a:fillRect/>
          </a:stretch>
        </p:blipFill>
        <p:spPr>
          <a:xfrm>
            <a:off x="1058967" y="1198880"/>
            <a:ext cx="4210685" cy="3392382"/>
          </a:xfrm>
          <a:prstGeom prst="rect">
            <a:avLst/>
          </a:prstGeom>
        </p:spPr>
      </p:pic>
      <p:pic>
        <p:nvPicPr>
          <p:cNvPr id="4" name="Picture 3"/>
          <p:cNvPicPr>
            <a:picLocks noChangeAspect="1"/>
          </p:cNvPicPr>
          <p:nvPr/>
        </p:nvPicPr>
        <p:blipFill>
          <a:blip r:embed="rId5"/>
          <a:stretch>
            <a:fillRect/>
          </a:stretch>
        </p:blipFill>
        <p:spPr>
          <a:xfrm>
            <a:off x="5645996" y="1369282"/>
            <a:ext cx="3498004" cy="1719358"/>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g19cecd85203_0_0"/>
          <p:cNvSpPr txBox="1">
            <a:spLocks noGrp="1"/>
          </p:cNvSpPr>
          <p:nvPr>
            <p:ph type="title"/>
          </p:nvPr>
        </p:nvSpPr>
        <p:spPr>
          <a:xfrm>
            <a:off x="1944694" y="468083"/>
            <a:ext cx="6684000" cy="9609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en-US"/>
              <a:t>Spanning Tree</a:t>
            </a:r>
            <a:endParaRPr/>
          </a:p>
        </p:txBody>
      </p:sp>
      <p:sp>
        <p:nvSpPr>
          <p:cNvPr id="757" name="Google Shape;757;g19cecd85203_0_0"/>
          <p:cNvSpPr txBox="1">
            <a:spLocks noGrp="1"/>
          </p:cNvSpPr>
          <p:nvPr>
            <p:ph type="body" idx="1"/>
          </p:nvPr>
        </p:nvSpPr>
        <p:spPr>
          <a:xfrm>
            <a:off x="1941909" y="1600200"/>
            <a:ext cx="6686700" cy="2833200"/>
          </a:xfrm>
          <a:prstGeom prst="rect">
            <a:avLst/>
          </a:prstGeom>
        </p:spPr>
        <p:txBody>
          <a:bodyPr spcFirstLastPara="1" wrap="square" lIns="68575" tIns="34275" rIns="68575" bIns="34275" anchor="t" anchorCtr="0">
            <a:normAutofit/>
          </a:bodyPr>
          <a:lstStyle/>
          <a:p>
            <a:pPr marL="457200" lvl="0" indent="-317500" algn="l" rtl="0">
              <a:spcBef>
                <a:spcPts val="800"/>
              </a:spcBef>
              <a:spcAft>
                <a:spcPts val="0"/>
              </a:spcAft>
              <a:buSzPts val="1400"/>
              <a:buChar char="●"/>
            </a:pPr>
            <a:r>
              <a:rPr lang="en-US"/>
              <a:t>Removing one edge from the SPT will become disconnected(Not Allo)</a:t>
            </a:r>
            <a:endParaRPr/>
          </a:p>
          <a:p>
            <a:pPr marL="457200" lvl="0" indent="-317500" algn="l" rtl="0">
              <a:spcBef>
                <a:spcPts val="0"/>
              </a:spcBef>
              <a:spcAft>
                <a:spcPts val="0"/>
              </a:spcAft>
              <a:buSzPts val="1400"/>
              <a:buChar char="●"/>
            </a:pPr>
            <a:r>
              <a:rPr lang="en-US"/>
              <a:t>if you add single edge that then they will create loop.</a:t>
            </a:r>
            <a:endParaRPr/>
          </a:p>
          <a:p>
            <a:pPr marL="457200" lvl="0" indent="-317500" algn="l" rtl="0">
              <a:spcBef>
                <a:spcPts val="0"/>
              </a:spcBef>
              <a:spcAft>
                <a:spcPts val="0"/>
              </a:spcAft>
              <a:buSzPts val="1400"/>
              <a:buChar char="●"/>
            </a:pPr>
            <a:r>
              <a:rPr lang="en-US"/>
              <a:t>if each edge have distinct graph that only one MSPT will possible </a:t>
            </a:r>
            <a:endParaRPr/>
          </a:p>
          <a:p>
            <a:pPr marL="457200" lvl="0" indent="-317500" algn="l" rtl="0">
              <a:spcBef>
                <a:spcPts val="0"/>
              </a:spcBef>
              <a:spcAft>
                <a:spcPts val="0"/>
              </a:spcAft>
              <a:buSzPts val="1400"/>
              <a:buChar char="●"/>
            </a:pPr>
            <a:r>
              <a:rPr lang="en-US"/>
              <a:t>Complete Undirected Graph have (n^n-2 ) possible SPT.</a:t>
            </a:r>
            <a:endParaRPr/>
          </a:p>
          <a:p>
            <a:pPr marL="457200" lvl="0" indent="-317500" algn="l" rtl="0">
              <a:spcBef>
                <a:spcPts val="0"/>
              </a:spcBef>
              <a:spcAft>
                <a:spcPts val="0"/>
              </a:spcAft>
              <a:buSzPts val="1400"/>
              <a:buChar char="●"/>
            </a:pPr>
            <a:r>
              <a:rPr lang="en-US"/>
              <a:t>Disconnected graph can not have any SPT</a:t>
            </a:r>
            <a:endParaRPr/>
          </a:p>
          <a:p>
            <a:pPr marL="0" lvl="0" indent="0" algn="l" rtl="0">
              <a:spcBef>
                <a:spcPts val="800"/>
              </a:spcBef>
              <a:spcAft>
                <a:spcPts val="0"/>
              </a:spcAft>
              <a:buNone/>
            </a:pPr>
            <a:r>
              <a:rPr lang="en-US"/>
              <a:t>Mathematically</a:t>
            </a:r>
            <a:endParaRPr/>
          </a:p>
          <a:p>
            <a:pPr marL="457200" lvl="0" indent="-317500" algn="l" rtl="0">
              <a:spcBef>
                <a:spcPts val="800"/>
              </a:spcBef>
              <a:spcAft>
                <a:spcPts val="0"/>
              </a:spcAft>
              <a:buSzPts val="1400"/>
              <a:buAutoNum type="arabicPeriod"/>
            </a:pPr>
            <a:r>
              <a:rPr lang="en-US"/>
              <a:t>V’= V</a:t>
            </a:r>
            <a:endParaRPr/>
          </a:p>
          <a:p>
            <a:pPr marL="457200" lvl="0" indent="-317500" algn="l" rtl="0">
              <a:spcBef>
                <a:spcPts val="0"/>
              </a:spcBef>
              <a:spcAft>
                <a:spcPts val="0"/>
              </a:spcAft>
              <a:buSzPts val="1400"/>
              <a:buAutoNum type="arabicPeriod"/>
            </a:pPr>
            <a:r>
              <a:rPr lang="en-US"/>
              <a:t>E’ = V-1</a:t>
            </a:r>
            <a:endParaRPr/>
          </a:p>
        </p:txBody>
      </p:sp>
    </p:spTree>
    <p:extLst>
      <p:ext uri="{BB962C8B-B14F-4D97-AF65-F5344CB8AC3E}">
        <p14:creationId xmlns:p14="http://schemas.microsoft.com/office/powerpoint/2010/main" val="20756832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g1a0f4248af7_0_6"/>
          <p:cNvSpPr txBox="1">
            <a:spLocks noGrp="1"/>
          </p:cNvSpPr>
          <p:nvPr>
            <p:ph type="title"/>
          </p:nvPr>
        </p:nvSpPr>
        <p:spPr>
          <a:xfrm>
            <a:off x="1381019" y="148833"/>
            <a:ext cx="6684000" cy="960900"/>
          </a:xfrm>
          <a:prstGeom prst="rect">
            <a:avLst/>
          </a:prstGeom>
        </p:spPr>
        <p:txBody>
          <a:bodyPr spcFirstLastPara="1" wrap="square" lIns="68575" tIns="34275" rIns="68575" bIns="34275" anchor="t" anchorCtr="0">
            <a:normAutofit fontScale="90000"/>
          </a:bodyPr>
          <a:lstStyle/>
          <a:p>
            <a:pPr marL="0" lvl="0" indent="0" algn="l" rtl="0">
              <a:lnSpc>
                <a:spcPct val="150000"/>
              </a:lnSpc>
              <a:spcBef>
                <a:spcPts val="0"/>
              </a:spcBef>
              <a:spcAft>
                <a:spcPts val="3000"/>
              </a:spcAft>
              <a:buNone/>
            </a:pPr>
            <a:r>
              <a:rPr lang="en-US" sz="1700">
                <a:solidFill>
                  <a:schemeClr val="dk1"/>
                </a:solidFill>
                <a:latin typeface="Nunito"/>
                <a:ea typeface="Nunito"/>
                <a:cs typeface="Nunito"/>
                <a:sym typeface="Nunito"/>
              </a:rPr>
              <a:t>From a complete graph, by removing maximum e - n + 1 edges, we can construct a spanning tree.</a:t>
            </a:r>
            <a:endParaRPr sz="3200"/>
          </a:p>
        </p:txBody>
      </p:sp>
      <p:pic>
        <p:nvPicPr>
          <p:cNvPr id="763" name="Google Shape;763;g1a0f4248af7_0_6"/>
          <p:cNvPicPr preferRelativeResize="0"/>
          <p:nvPr/>
        </p:nvPicPr>
        <p:blipFill rotWithShape="1">
          <a:blip r:embed="rId3">
            <a:alphaModFix/>
          </a:blip>
          <a:srcRect l="-17090" t="-7750" r="17089" b="7749"/>
          <a:stretch/>
        </p:blipFill>
        <p:spPr>
          <a:xfrm>
            <a:off x="407825" y="1428983"/>
            <a:ext cx="3143661" cy="3409717"/>
          </a:xfrm>
          <a:prstGeom prst="rect">
            <a:avLst/>
          </a:prstGeom>
          <a:noFill/>
          <a:ln>
            <a:noFill/>
          </a:ln>
        </p:spPr>
      </p:pic>
      <p:sp>
        <p:nvSpPr>
          <p:cNvPr id="764" name="Google Shape;764;g1a0f4248af7_0_6"/>
          <p:cNvSpPr txBox="1"/>
          <p:nvPr/>
        </p:nvSpPr>
        <p:spPr>
          <a:xfrm>
            <a:off x="810275" y="1109725"/>
            <a:ext cx="41748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Century Gothic"/>
              <a:buChar char="●"/>
            </a:pPr>
            <a:r>
              <a:rPr lang="en-US">
                <a:latin typeface="Century Gothic"/>
                <a:ea typeface="Century Gothic"/>
                <a:cs typeface="Century Gothic"/>
                <a:sym typeface="Century Gothic"/>
              </a:rPr>
              <a:t>3-3+! = 1 only one edge is allowed</a:t>
            </a:r>
            <a:endParaRPr>
              <a:latin typeface="Century Gothic"/>
              <a:ea typeface="Century Gothic"/>
              <a:cs typeface="Century Gothic"/>
              <a:sym typeface="Century Gothic"/>
            </a:endParaRPr>
          </a:p>
          <a:p>
            <a:pPr marL="0" lvl="0" indent="0" algn="l" rtl="0">
              <a:spcBef>
                <a:spcPts val="0"/>
              </a:spcBef>
              <a:spcAft>
                <a:spcPts val="0"/>
              </a:spcAft>
              <a:buNone/>
            </a:pPr>
            <a:endParaRPr>
              <a:latin typeface="Century Gothic"/>
              <a:ea typeface="Century Gothic"/>
              <a:cs typeface="Century Gothic"/>
              <a:sym typeface="Century Gothic"/>
            </a:endParaRPr>
          </a:p>
        </p:txBody>
      </p:sp>
      <p:sp>
        <p:nvSpPr>
          <p:cNvPr id="765" name="Google Shape;765;g1a0f4248af7_0_6"/>
          <p:cNvSpPr txBox="1"/>
          <p:nvPr/>
        </p:nvSpPr>
        <p:spPr>
          <a:xfrm>
            <a:off x="4890525" y="685800"/>
            <a:ext cx="41748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Century Gothic"/>
              <a:buChar char="●"/>
            </a:pPr>
            <a:r>
              <a:rPr lang="en-US">
                <a:latin typeface="Century Gothic"/>
                <a:ea typeface="Century Gothic"/>
                <a:cs typeface="Century Gothic"/>
                <a:sym typeface="Century Gothic"/>
              </a:rPr>
              <a:t>6-4+1 = 2 only one edge is allowed</a:t>
            </a:r>
            <a:endParaRPr>
              <a:latin typeface="Century Gothic"/>
              <a:ea typeface="Century Gothic"/>
              <a:cs typeface="Century Gothic"/>
              <a:sym typeface="Century Gothic"/>
            </a:endParaRPr>
          </a:p>
          <a:p>
            <a:pPr marL="457200" lvl="0" indent="-317500" algn="l" rtl="0">
              <a:spcBef>
                <a:spcPts val="0"/>
              </a:spcBef>
              <a:spcAft>
                <a:spcPts val="0"/>
              </a:spcAft>
              <a:buSzPts val="1400"/>
              <a:buFont typeface="Century Gothic"/>
              <a:buChar char="●"/>
            </a:pPr>
            <a:r>
              <a:rPr lang="en-US">
                <a:latin typeface="Century Gothic"/>
                <a:ea typeface="Century Gothic"/>
                <a:cs typeface="Century Gothic"/>
                <a:sym typeface="Century Gothic"/>
              </a:rPr>
              <a:t>N^n-2 = 4^4-2 = 16</a:t>
            </a:r>
            <a:endParaRPr>
              <a:latin typeface="Century Gothic"/>
              <a:ea typeface="Century Gothic"/>
              <a:cs typeface="Century Gothic"/>
              <a:sym typeface="Century Gothic"/>
            </a:endParaRPr>
          </a:p>
          <a:p>
            <a:pPr marL="0" lvl="0" indent="0" algn="l" rtl="0">
              <a:spcBef>
                <a:spcPts val="0"/>
              </a:spcBef>
              <a:spcAft>
                <a:spcPts val="0"/>
              </a:spcAft>
              <a:buNone/>
            </a:pPr>
            <a:endParaRPr>
              <a:latin typeface="Century Gothic"/>
              <a:ea typeface="Century Gothic"/>
              <a:cs typeface="Century Gothic"/>
              <a:sym typeface="Century Gothic"/>
            </a:endParaRPr>
          </a:p>
        </p:txBody>
      </p:sp>
      <p:pic>
        <p:nvPicPr>
          <p:cNvPr id="766" name="Google Shape;766;g1a0f4248af7_0_6"/>
          <p:cNvPicPr preferRelativeResize="0"/>
          <p:nvPr/>
        </p:nvPicPr>
        <p:blipFill>
          <a:blip r:embed="rId4">
            <a:alphaModFix/>
          </a:blip>
          <a:stretch>
            <a:fillRect/>
          </a:stretch>
        </p:blipFill>
        <p:spPr>
          <a:xfrm>
            <a:off x="6588061" y="1243575"/>
            <a:ext cx="2400300" cy="1676400"/>
          </a:xfrm>
          <a:prstGeom prst="rect">
            <a:avLst/>
          </a:prstGeom>
          <a:noFill/>
          <a:ln>
            <a:noFill/>
          </a:ln>
        </p:spPr>
      </p:pic>
      <p:pic>
        <p:nvPicPr>
          <p:cNvPr id="767" name="Google Shape;767;g1a0f4248af7_0_6"/>
          <p:cNvPicPr preferRelativeResize="0"/>
          <p:nvPr/>
        </p:nvPicPr>
        <p:blipFill>
          <a:blip r:embed="rId5">
            <a:alphaModFix/>
          </a:blip>
          <a:stretch>
            <a:fillRect/>
          </a:stretch>
        </p:blipFill>
        <p:spPr>
          <a:xfrm>
            <a:off x="4282475" y="2342750"/>
            <a:ext cx="2844000" cy="2844000"/>
          </a:xfrm>
          <a:prstGeom prst="rect">
            <a:avLst/>
          </a:prstGeom>
          <a:noFill/>
          <a:ln>
            <a:noFill/>
          </a:ln>
        </p:spPr>
      </p:pic>
    </p:spTree>
    <p:extLst>
      <p:ext uri="{BB962C8B-B14F-4D97-AF65-F5344CB8AC3E}">
        <p14:creationId xmlns:p14="http://schemas.microsoft.com/office/powerpoint/2010/main" val="21521594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g1a0f4248af7_0_0"/>
          <p:cNvSpPr txBox="1">
            <a:spLocks noGrp="1"/>
          </p:cNvSpPr>
          <p:nvPr>
            <p:ph type="title"/>
          </p:nvPr>
        </p:nvSpPr>
        <p:spPr>
          <a:xfrm>
            <a:off x="1944694" y="468083"/>
            <a:ext cx="6684000" cy="9609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en-US"/>
              <a:t>Minimum Spanning Tree</a:t>
            </a:r>
            <a:endParaRPr/>
          </a:p>
        </p:txBody>
      </p:sp>
      <p:sp>
        <p:nvSpPr>
          <p:cNvPr id="773" name="Google Shape;773;g1a0f4248af7_0_0"/>
          <p:cNvSpPr txBox="1">
            <a:spLocks noGrp="1"/>
          </p:cNvSpPr>
          <p:nvPr>
            <p:ph type="body" idx="1"/>
          </p:nvPr>
        </p:nvSpPr>
        <p:spPr>
          <a:xfrm>
            <a:off x="1660084" y="1001300"/>
            <a:ext cx="6686700" cy="2833200"/>
          </a:xfrm>
          <a:prstGeom prst="rect">
            <a:avLst/>
          </a:prstGeom>
        </p:spPr>
        <p:txBody>
          <a:bodyPr spcFirstLastPara="1" wrap="square" lIns="68575" tIns="34275" rIns="68575" bIns="34275" anchor="t" anchorCtr="0">
            <a:normAutofit/>
          </a:bodyPr>
          <a:lstStyle/>
          <a:p>
            <a:pPr marL="457200" lvl="0" indent="-317500" algn="l" rtl="0">
              <a:spcBef>
                <a:spcPts val="800"/>
              </a:spcBef>
              <a:spcAft>
                <a:spcPts val="0"/>
              </a:spcAft>
              <a:buSzPts val="1400"/>
              <a:buChar char="❖"/>
            </a:pPr>
            <a:r>
              <a:rPr lang="en-US"/>
              <a:t>A minimum spanning tree of a connected undirected weighted graph.</a:t>
            </a:r>
            <a:endParaRPr/>
          </a:p>
          <a:p>
            <a:pPr marL="457200" lvl="0" indent="-317500" algn="l" rtl="0">
              <a:spcBef>
                <a:spcPts val="0"/>
              </a:spcBef>
              <a:spcAft>
                <a:spcPts val="0"/>
              </a:spcAft>
              <a:buSzPts val="1400"/>
              <a:buChar char="❖"/>
            </a:pPr>
            <a:r>
              <a:rPr lang="en-US"/>
              <a:t>It has a subset of the edges from the original graph that connects all the vertices together, without any cycles and with the minimum possible total edge weight.</a:t>
            </a:r>
            <a:endParaRPr/>
          </a:p>
          <a:p>
            <a:pPr marL="0" lvl="0" indent="0" algn="l" rtl="0">
              <a:spcBef>
                <a:spcPts val="800"/>
              </a:spcBef>
              <a:spcAft>
                <a:spcPts val="0"/>
              </a:spcAft>
              <a:buNone/>
            </a:pPr>
            <a:endParaRPr/>
          </a:p>
        </p:txBody>
      </p:sp>
      <p:pic>
        <p:nvPicPr>
          <p:cNvPr id="774" name="Google Shape;774;g1a0f4248af7_0_0"/>
          <p:cNvPicPr preferRelativeResize="0"/>
          <p:nvPr/>
        </p:nvPicPr>
        <p:blipFill>
          <a:blip r:embed="rId3">
            <a:alphaModFix/>
          </a:blip>
          <a:stretch>
            <a:fillRect/>
          </a:stretch>
        </p:blipFill>
        <p:spPr>
          <a:xfrm>
            <a:off x="1526525" y="2173693"/>
            <a:ext cx="6684000" cy="2969805"/>
          </a:xfrm>
          <a:prstGeom prst="rect">
            <a:avLst/>
          </a:prstGeom>
          <a:noFill/>
          <a:ln>
            <a:noFill/>
          </a:ln>
        </p:spPr>
      </p:pic>
    </p:spTree>
    <p:extLst>
      <p:ext uri="{BB962C8B-B14F-4D97-AF65-F5344CB8AC3E}">
        <p14:creationId xmlns:p14="http://schemas.microsoft.com/office/powerpoint/2010/main" val="448903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g1a0f4248af7_0_19"/>
          <p:cNvSpPr txBox="1">
            <a:spLocks noGrp="1"/>
          </p:cNvSpPr>
          <p:nvPr>
            <p:ph type="title"/>
          </p:nvPr>
        </p:nvSpPr>
        <p:spPr>
          <a:xfrm>
            <a:off x="1944694" y="468083"/>
            <a:ext cx="6684000" cy="9609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en-US"/>
              <a:t>Algorithm for Finding MPST</a:t>
            </a:r>
            <a:endParaRPr/>
          </a:p>
        </p:txBody>
      </p:sp>
      <p:sp>
        <p:nvSpPr>
          <p:cNvPr id="780" name="Google Shape;780;g1a0f4248af7_0_19"/>
          <p:cNvSpPr txBox="1">
            <a:spLocks noGrp="1"/>
          </p:cNvSpPr>
          <p:nvPr>
            <p:ph type="body" idx="1"/>
          </p:nvPr>
        </p:nvSpPr>
        <p:spPr>
          <a:xfrm>
            <a:off x="1941909" y="1600200"/>
            <a:ext cx="6686700" cy="2833200"/>
          </a:xfrm>
          <a:prstGeom prst="rect">
            <a:avLst/>
          </a:prstGeom>
        </p:spPr>
        <p:txBody>
          <a:bodyPr spcFirstLastPara="1" wrap="square" lIns="68575" tIns="34275" rIns="68575" bIns="34275" anchor="t" anchorCtr="0">
            <a:normAutofit/>
          </a:bodyPr>
          <a:lstStyle/>
          <a:p>
            <a:pPr marL="457200" lvl="0" indent="-317500" algn="l" rtl="0">
              <a:spcBef>
                <a:spcPts val="800"/>
              </a:spcBef>
              <a:spcAft>
                <a:spcPts val="0"/>
              </a:spcAft>
              <a:buSzPts val="1400"/>
              <a:buAutoNum type="arabicPeriod"/>
            </a:pPr>
            <a:r>
              <a:rPr lang="en-US"/>
              <a:t>Kruskal’s Algorithm</a:t>
            </a:r>
            <a:endParaRPr/>
          </a:p>
          <a:p>
            <a:pPr marL="457200" lvl="0" indent="-317500" algn="l" rtl="0">
              <a:spcBef>
                <a:spcPts val="0"/>
              </a:spcBef>
              <a:spcAft>
                <a:spcPts val="0"/>
              </a:spcAft>
              <a:buSzPts val="1400"/>
              <a:buAutoNum type="arabicPeriod"/>
            </a:pPr>
            <a:r>
              <a:rPr lang="en-US"/>
              <a:t>Prim’s Algorithm</a:t>
            </a:r>
            <a:endParaRPr/>
          </a:p>
          <a:p>
            <a:pPr marL="0" lvl="0" indent="0" algn="l" rtl="0">
              <a:spcBef>
                <a:spcPts val="800"/>
              </a:spcBef>
              <a:spcAft>
                <a:spcPts val="0"/>
              </a:spcAft>
              <a:buNone/>
            </a:pPr>
            <a:endParaRPr/>
          </a:p>
        </p:txBody>
      </p:sp>
    </p:spTree>
    <p:extLst>
      <p:ext uri="{BB962C8B-B14F-4D97-AF65-F5344CB8AC3E}">
        <p14:creationId xmlns:p14="http://schemas.microsoft.com/office/powerpoint/2010/main" val="28776869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g1a0f4248af7_0_25"/>
          <p:cNvSpPr txBox="1">
            <a:spLocks noGrp="1"/>
          </p:cNvSpPr>
          <p:nvPr>
            <p:ph type="title"/>
          </p:nvPr>
        </p:nvSpPr>
        <p:spPr>
          <a:xfrm>
            <a:off x="1134419" y="142233"/>
            <a:ext cx="6684000" cy="9609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Clr>
                <a:schemeClr val="dk1"/>
              </a:buClr>
              <a:buSzPts val="1100"/>
              <a:buFont typeface="Arial"/>
              <a:buNone/>
            </a:pPr>
            <a:r>
              <a:rPr lang="en-US"/>
              <a:t>Prim’s Algorithm</a:t>
            </a:r>
            <a:endParaRPr/>
          </a:p>
          <a:p>
            <a:pPr marL="0" lvl="0" indent="0" algn="l" rtl="0">
              <a:spcBef>
                <a:spcPts val="0"/>
              </a:spcBef>
              <a:spcAft>
                <a:spcPts val="0"/>
              </a:spcAft>
              <a:buNone/>
            </a:pPr>
            <a:endParaRPr/>
          </a:p>
        </p:txBody>
      </p:sp>
      <p:sp>
        <p:nvSpPr>
          <p:cNvPr id="786" name="Google Shape;786;g1a0f4248af7_0_25"/>
          <p:cNvSpPr txBox="1">
            <a:spLocks noGrp="1"/>
          </p:cNvSpPr>
          <p:nvPr>
            <p:ph type="body" idx="1"/>
          </p:nvPr>
        </p:nvSpPr>
        <p:spPr>
          <a:xfrm>
            <a:off x="1228659" y="763475"/>
            <a:ext cx="6686700" cy="2833200"/>
          </a:xfrm>
          <a:prstGeom prst="rect">
            <a:avLst/>
          </a:prstGeom>
        </p:spPr>
        <p:txBody>
          <a:bodyPr spcFirstLastPara="1" wrap="square" lIns="68575" tIns="34275" rIns="68575" bIns="34275" anchor="t" anchorCtr="0">
            <a:normAutofit/>
          </a:bodyPr>
          <a:lstStyle/>
          <a:p>
            <a:pPr marL="457200" lvl="0" indent="-330200" algn="l" rtl="0">
              <a:spcBef>
                <a:spcPts val="800"/>
              </a:spcBef>
              <a:spcAft>
                <a:spcPts val="0"/>
              </a:spcAft>
              <a:buClr>
                <a:srgbClr val="262626"/>
              </a:buClr>
              <a:buSzPts val="1600"/>
              <a:buAutoNum type="arabicPeriod"/>
            </a:pPr>
            <a:r>
              <a:rPr lang="en-US" sz="1600">
                <a:solidFill>
                  <a:srgbClr val="262626"/>
                </a:solidFill>
              </a:rPr>
              <a:t>Remove Loop</a:t>
            </a:r>
            <a:endParaRPr sz="1600">
              <a:solidFill>
                <a:srgbClr val="262626"/>
              </a:solidFill>
            </a:endParaRPr>
          </a:p>
          <a:p>
            <a:pPr marL="457200" lvl="0" indent="-330200" algn="l" rtl="0">
              <a:spcBef>
                <a:spcPts val="0"/>
              </a:spcBef>
              <a:spcAft>
                <a:spcPts val="0"/>
              </a:spcAft>
              <a:buClr>
                <a:srgbClr val="262626"/>
              </a:buClr>
              <a:buSzPts val="1600"/>
              <a:buAutoNum type="arabicPeriod"/>
            </a:pPr>
            <a:r>
              <a:rPr lang="en-US" sz="1600">
                <a:solidFill>
                  <a:srgbClr val="262626"/>
                </a:solidFill>
              </a:rPr>
              <a:t>Remove Parallel edges(keep edge whose weightage is minimum )</a:t>
            </a:r>
            <a:endParaRPr sz="1600">
              <a:solidFill>
                <a:srgbClr val="262626"/>
              </a:solidFill>
            </a:endParaRPr>
          </a:p>
          <a:p>
            <a:pPr marL="457200" lvl="0" indent="-330200" algn="l" rtl="0">
              <a:spcBef>
                <a:spcPts val="0"/>
              </a:spcBef>
              <a:spcAft>
                <a:spcPts val="0"/>
              </a:spcAft>
              <a:buClr>
                <a:srgbClr val="262626"/>
              </a:buClr>
              <a:buSzPts val="1600"/>
              <a:buAutoNum type="arabicPeriod"/>
            </a:pPr>
            <a:r>
              <a:rPr lang="en-US" sz="1600">
                <a:solidFill>
                  <a:srgbClr val="262626"/>
                </a:solidFill>
              </a:rPr>
              <a:t>choose any arbitrary node as root node</a:t>
            </a:r>
            <a:endParaRPr sz="1600">
              <a:solidFill>
                <a:srgbClr val="262626"/>
              </a:solidFill>
            </a:endParaRPr>
          </a:p>
          <a:p>
            <a:pPr marL="457200" lvl="0" indent="-330200" algn="l" rtl="0">
              <a:spcBef>
                <a:spcPts val="0"/>
              </a:spcBef>
              <a:spcAft>
                <a:spcPts val="0"/>
              </a:spcAft>
              <a:buClr>
                <a:srgbClr val="262626"/>
              </a:buClr>
              <a:buSzPts val="1600"/>
              <a:buAutoNum type="arabicPeriod"/>
            </a:pPr>
            <a:r>
              <a:rPr lang="en-US" sz="1600">
                <a:solidFill>
                  <a:srgbClr val="262626"/>
                </a:solidFill>
              </a:rPr>
              <a:t>Choose (outgoing or incident edges)</a:t>
            </a:r>
            <a:endParaRPr sz="1600">
              <a:solidFill>
                <a:srgbClr val="262626"/>
              </a:solidFill>
            </a:endParaRPr>
          </a:p>
          <a:p>
            <a:pPr marL="457200" lvl="0" indent="-330200" algn="l" rtl="0">
              <a:spcBef>
                <a:spcPts val="0"/>
              </a:spcBef>
              <a:spcAft>
                <a:spcPts val="0"/>
              </a:spcAft>
              <a:buClr>
                <a:srgbClr val="262626"/>
              </a:buClr>
              <a:buSzPts val="1600"/>
              <a:buAutoNum type="arabicPeriod"/>
            </a:pPr>
            <a:r>
              <a:rPr lang="en-US" sz="1600">
                <a:solidFill>
                  <a:srgbClr val="262626"/>
                </a:solidFill>
              </a:rPr>
              <a:t>Select one edge who have min weightage </a:t>
            </a:r>
            <a:endParaRPr sz="1600">
              <a:solidFill>
                <a:srgbClr val="262626"/>
              </a:solidFill>
            </a:endParaRPr>
          </a:p>
        </p:txBody>
      </p:sp>
      <p:pic>
        <p:nvPicPr>
          <p:cNvPr id="787" name="Google Shape;787;g1a0f4248af7_0_25"/>
          <p:cNvPicPr preferRelativeResize="0"/>
          <p:nvPr/>
        </p:nvPicPr>
        <p:blipFill>
          <a:blip r:embed="rId3">
            <a:alphaModFix/>
          </a:blip>
          <a:stretch>
            <a:fillRect/>
          </a:stretch>
        </p:blipFill>
        <p:spPr>
          <a:xfrm>
            <a:off x="1794350" y="2446400"/>
            <a:ext cx="4928575" cy="2486550"/>
          </a:xfrm>
          <a:prstGeom prst="rect">
            <a:avLst/>
          </a:prstGeom>
          <a:noFill/>
          <a:ln>
            <a:noFill/>
          </a:ln>
        </p:spPr>
      </p:pic>
    </p:spTree>
    <p:extLst>
      <p:ext uri="{BB962C8B-B14F-4D97-AF65-F5344CB8AC3E}">
        <p14:creationId xmlns:p14="http://schemas.microsoft.com/office/powerpoint/2010/main" val="15859263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g1a0f4248af7_0_33"/>
          <p:cNvSpPr txBox="1"/>
          <p:nvPr/>
        </p:nvSpPr>
        <p:spPr>
          <a:xfrm>
            <a:off x="240625" y="60175"/>
            <a:ext cx="7138800" cy="453900"/>
          </a:xfrm>
          <a:prstGeom prst="rect">
            <a:avLst/>
          </a:prstGeom>
          <a:noFill/>
          <a:ln>
            <a:noFill/>
          </a:ln>
        </p:spPr>
        <p:txBody>
          <a:bodyPr spcFirstLastPara="1" wrap="square" lIns="91425" tIns="91425" rIns="91425" bIns="91425" anchor="t" anchorCtr="0">
            <a:spAutoFit/>
          </a:bodyPr>
          <a:lstStyle/>
          <a:p>
            <a:pPr marL="0" lvl="0" indent="0" algn="l" rtl="0">
              <a:lnSpc>
                <a:spcPct val="125000"/>
              </a:lnSpc>
              <a:spcBef>
                <a:spcPts val="1800"/>
              </a:spcBef>
              <a:spcAft>
                <a:spcPts val="400"/>
              </a:spcAft>
              <a:buNone/>
            </a:pPr>
            <a:r>
              <a:rPr lang="en-US" sz="1750">
                <a:solidFill>
                  <a:schemeClr val="dk1"/>
                </a:solidFill>
              </a:rPr>
              <a:t>Step 1 - Remove all loops and parallel edges</a:t>
            </a:r>
            <a:endParaRPr sz="1750">
              <a:solidFill>
                <a:schemeClr val="dk1"/>
              </a:solidFill>
            </a:endParaRPr>
          </a:p>
        </p:txBody>
      </p:sp>
      <p:pic>
        <p:nvPicPr>
          <p:cNvPr id="793" name="Google Shape;793;g1a0f4248af7_0_33"/>
          <p:cNvPicPr preferRelativeResize="0"/>
          <p:nvPr/>
        </p:nvPicPr>
        <p:blipFill>
          <a:blip r:embed="rId3">
            <a:alphaModFix/>
          </a:blip>
          <a:stretch>
            <a:fillRect/>
          </a:stretch>
        </p:blipFill>
        <p:spPr>
          <a:xfrm>
            <a:off x="152400" y="666475"/>
            <a:ext cx="3333750" cy="2257425"/>
          </a:xfrm>
          <a:prstGeom prst="rect">
            <a:avLst/>
          </a:prstGeom>
          <a:noFill/>
          <a:ln>
            <a:noFill/>
          </a:ln>
        </p:spPr>
      </p:pic>
      <p:pic>
        <p:nvPicPr>
          <p:cNvPr id="794" name="Google Shape;794;g1a0f4248af7_0_33"/>
          <p:cNvPicPr preferRelativeResize="0"/>
          <p:nvPr/>
        </p:nvPicPr>
        <p:blipFill>
          <a:blip r:embed="rId4">
            <a:alphaModFix/>
          </a:blip>
          <a:stretch>
            <a:fillRect/>
          </a:stretch>
        </p:blipFill>
        <p:spPr>
          <a:xfrm>
            <a:off x="4962025" y="60175"/>
            <a:ext cx="3333750" cy="1552575"/>
          </a:xfrm>
          <a:prstGeom prst="rect">
            <a:avLst/>
          </a:prstGeom>
          <a:noFill/>
          <a:ln>
            <a:noFill/>
          </a:ln>
        </p:spPr>
      </p:pic>
      <p:pic>
        <p:nvPicPr>
          <p:cNvPr id="795" name="Google Shape;795;g1a0f4248af7_0_33"/>
          <p:cNvPicPr preferRelativeResize="0"/>
          <p:nvPr/>
        </p:nvPicPr>
        <p:blipFill>
          <a:blip r:embed="rId5">
            <a:alphaModFix/>
          </a:blip>
          <a:stretch>
            <a:fillRect/>
          </a:stretch>
        </p:blipFill>
        <p:spPr>
          <a:xfrm>
            <a:off x="152400" y="3076300"/>
            <a:ext cx="3333750" cy="1552575"/>
          </a:xfrm>
          <a:prstGeom prst="rect">
            <a:avLst/>
          </a:prstGeom>
          <a:noFill/>
          <a:ln>
            <a:noFill/>
          </a:ln>
        </p:spPr>
      </p:pic>
      <p:pic>
        <p:nvPicPr>
          <p:cNvPr id="796" name="Google Shape;796;g1a0f4248af7_0_33"/>
          <p:cNvPicPr preferRelativeResize="0"/>
          <p:nvPr/>
        </p:nvPicPr>
        <p:blipFill>
          <a:blip r:embed="rId6">
            <a:alphaModFix/>
          </a:blip>
          <a:stretch>
            <a:fillRect/>
          </a:stretch>
        </p:blipFill>
        <p:spPr>
          <a:xfrm>
            <a:off x="3798975" y="1890200"/>
            <a:ext cx="3333750" cy="1552575"/>
          </a:xfrm>
          <a:prstGeom prst="rect">
            <a:avLst/>
          </a:prstGeom>
          <a:noFill/>
          <a:ln>
            <a:noFill/>
          </a:ln>
        </p:spPr>
      </p:pic>
      <p:pic>
        <p:nvPicPr>
          <p:cNvPr id="797" name="Google Shape;797;g1a0f4248af7_0_33"/>
          <p:cNvPicPr preferRelativeResize="0"/>
          <p:nvPr/>
        </p:nvPicPr>
        <p:blipFill>
          <a:blip r:embed="rId7">
            <a:alphaModFix/>
          </a:blip>
          <a:stretch>
            <a:fillRect/>
          </a:stretch>
        </p:blipFill>
        <p:spPr>
          <a:xfrm>
            <a:off x="5810250" y="3509963"/>
            <a:ext cx="3333750" cy="1552575"/>
          </a:xfrm>
          <a:prstGeom prst="rect">
            <a:avLst/>
          </a:prstGeom>
          <a:noFill/>
          <a:ln>
            <a:noFill/>
          </a:ln>
        </p:spPr>
      </p:pic>
    </p:spTree>
    <p:extLst>
      <p:ext uri="{BB962C8B-B14F-4D97-AF65-F5344CB8AC3E}">
        <p14:creationId xmlns:p14="http://schemas.microsoft.com/office/powerpoint/2010/main" val="6907043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g1a0f4248af7_0_46"/>
          <p:cNvSpPr txBox="1">
            <a:spLocks noGrp="1"/>
          </p:cNvSpPr>
          <p:nvPr>
            <p:ph type="title"/>
          </p:nvPr>
        </p:nvSpPr>
        <p:spPr>
          <a:xfrm>
            <a:off x="1613819" y="267558"/>
            <a:ext cx="6684000" cy="9609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en-US"/>
              <a:t>Example</a:t>
            </a:r>
            <a:endParaRPr/>
          </a:p>
        </p:txBody>
      </p:sp>
      <p:sp>
        <p:nvSpPr>
          <p:cNvPr id="803" name="Google Shape;803;g1a0f4248af7_0_46"/>
          <p:cNvSpPr txBox="1">
            <a:spLocks noGrp="1"/>
          </p:cNvSpPr>
          <p:nvPr>
            <p:ph type="body" idx="1"/>
          </p:nvPr>
        </p:nvSpPr>
        <p:spPr>
          <a:xfrm>
            <a:off x="1941909" y="1600200"/>
            <a:ext cx="6686700" cy="28332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p:txBody>
      </p:sp>
      <p:pic>
        <p:nvPicPr>
          <p:cNvPr id="804" name="Google Shape;804;g1a0f4248af7_0_46"/>
          <p:cNvPicPr preferRelativeResize="0"/>
          <p:nvPr/>
        </p:nvPicPr>
        <p:blipFill>
          <a:blip r:embed="rId3">
            <a:alphaModFix/>
          </a:blip>
          <a:stretch>
            <a:fillRect/>
          </a:stretch>
        </p:blipFill>
        <p:spPr>
          <a:xfrm>
            <a:off x="1044118" y="875599"/>
            <a:ext cx="8170056" cy="4282400"/>
          </a:xfrm>
          <a:prstGeom prst="rect">
            <a:avLst/>
          </a:prstGeom>
          <a:noFill/>
          <a:ln>
            <a:noFill/>
          </a:ln>
        </p:spPr>
      </p:pic>
    </p:spTree>
    <p:extLst>
      <p:ext uri="{BB962C8B-B14F-4D97-AF65-F5344CB8AC3E}">
        <p14:creationId xmlns:p14="http://schemas.microsoft.com/office/powerpoint/2010/main" val="7637852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g1a0f4248af7_0_52"/>
          <p:cNvSpPr txBox="1">
            <a:spLocks noGrp="1"/>
          </p:cNvSpPr>
          <p:nvPr>
            <p:ph type="title"/>
          </p:nvPr>
        </p:nvSpPr>
        <p:spPr>
          <a:xfrm>
            <a:off x="1944694" y="468083"/>
            <a:ext cx="6684000" cy="960900"/>
          </a:xfrm>
          <a:prstGeom prst="rect">
            <a:avLst/>
          </a:prstGeom>
        </p:spPr>
        <p:txBody>
          <a:bodyPr spcFirstLastPara="1" wrap="square" lIns="68575" tIns="34275" rIns="68575" bIns="34275" anchor="t" anchorCtr="0">
            <a:normAutofit/>
          </a:bodyPr>
          <a:lstStyle/>
          <a:p>
            <a:pPr marL="0" lvl="0" indent="0" algn="ctr" rtl="0">
              <a:lnSpc>
                <a:spcPct val="125000"/>
              </a:lnSpc>
              <a:spcBef>
                <a:spcPts val="0"/>
              </a:spcBef>
              <a:spcAft>
                <a:spcPts val="0"/>
              </a:spcAft>
              <a:buClr>
                <a:schemeClr val="dk1"/>
              </a:buClr>
              <a:buSzPts val="1100"/>
              <a:buFont typeface="Arial"/>
              <a:buNone/>
            </a:pPr>
            <a:r>
              <a:rPr lang="en-US" sz="2100">
                <a:solidFill>
                  <a:srgbClr val="303030"/>
                </a:solidFill>
                <a:latin typeface="Arial"/>
                <a:ea typeface="Arial"/>
                <a:cs typeface="Arial"/>
                <a:sym typeface="Arial"/>
              </a:rPr>
              <a:t>Kruskal's Spanning Tree Algorithm</a:t>
            </a:r>
            <a:endParaRPr sz="2100">
              <a:solidFill>
                <a:srgbClr val="303030"/>
              </a:solidFill>
              <a:latin typeface="Arial"/>
              <a:ea typeface="Arial"/>
              <a:cs typeface="Arial"/>
              <a:sym typeface="Arial"/>
            </a:endParaRPr>
          </a:p>
          <a:p>
            <a:pPr marL="0" lvl="0" indent="0" algn="l" rtl="0">
              <a:spcBef>
                <a:spcPts val="0"/>
              </a:spcBef>
              <a:spcAft>
                <a:spcPts val="0"/>
              </a:spcAft>
              <a:buNone/>
            </a:pPr>
            <a:endParaRPr/>
          </a:p>
        </p:txBody>
      </p:sp>
      <p:sp>
        <p:nvSpPr>
          <p:cNvPr id="810" name="Google Shape;810;g1a0f4248af7_0_52"/>
          <p:cNvSpPr txBox="1">
            <a:spLocks noGrp="1"/>
          </p:cNvSpPr>
          <p:nvPr>
            <p:ph type="body" idx="1"/>
          </p:nvPr>
        </p:nvSpPr>
        <p:spPr>
          <a:xfrm>
            <a:off x="1941909" y="1600200"/>
            <a:ext cx="6686700" cy="28332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p:txBody>
      </p:sp>
      <p:pic>
        <p:nvPicPr>
          <p:cNvPr id="811" name="Google Shape;811;g1a0f4248af7_0_52"/>
          <p:cNvPicPr preferRelativeResize="0"/>
          <p:nvPr/>
        </p:nvPicPr>
        <p:blipFill>
          <a:blip r:embed="rId3">
            <a:alphaModFix/>
          </a:blip>
          <a:stretch>
            <a:fillRect/>
          </a:stretch>
        </p:blipFill>
        <p:spPr>
          <a:xfrm>
            <a:off x="1423725" y="1051698"/>
            <a:ext cx="7720275" cy="3727525"/>
          </a:xfrm>
          <a:prstGeom prst="rect">
            <a:avLst/>
          </a:prstGeom>
          <a:noFill/>
          <a:ln>
            <a:noFill/>
          </a:ln>
        </p:spPr>
      </p:pic>
    </p:spTree>
    <p:extLst>
      <p:ext uri="{BB962C8B-B14F-4D97-AF65-F5344CB8AC3E}">
        <p14:creationId xmlns:p14="http://schemas.microsoft.com/office/powerpoint/2010/main" val="680187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5"/>
          <p:cNvPicPr preferRelativeResize="0"/>
          <p:nvPr/>
        </p:nvPicPr>
        <p:blipFill rotWithShape="1">
          <a:blip r:embed="rId3">
            <a:alphaModFix/>
          </a:blip>
          <a:srcRect/>
          <a:stretch/>
        </p:blipFill>
        <p:spPr>
          <a:xfrm>
            <a:off x="4437415" y="-214313"/>
            <a:ext cx="2330224" cy="2487590"/>
          </a:xfrm>
          <a:prstGeom prst="rect">
            <a:avLst/>
          </a:prstGeom>
          <a:noFill/>
          <a:ln>
            <a:noFill/>
          </a:ln>
        </p:spPr>
      </p:pic>
      <p:pic>
        <p:nvPicPr>
          <p:cNvPr id="226" name="Google Shape;226;p5"/>
          <p:cNvPicPr preferRelativeResize="0"/>
          <p:nvPr/>
        </p:nvPicPr>
        <p:blipFill rotWithShape="1">
          <a:blip r:embed="rId4">
            <a:alphaModFix/>
          </a:blip>
          <a:srcRect/>
          <a:stretch/>
        </p:blipFill>
        <p:spPr>
          <a:xfrm>
            <a:off x="1218932" y="-55585"/>
            <a:ext cx="2877086" cy="5143500"/>
          </a:xfrm>
          <a:prstGeom prst="rect">
            <a:avLst/>
          </a:prstGeom>
          <a:noFill/>
          <a:ln>
            <a:noFill/>
          </a:ln>
        </p:spPr>
      </p:pic>
      <p:pic>
        <p:nvPicPr>
          <p:cNvPr id="227" name="Google Shape;227;p5"/>
          <p:cNvPicPr preferRelativeResize="0"/>
          <p:nvPr/>
        </p:nvPicPr>
        <p:blipFill rotWithShape="1">
          <a:blip r:embed="rId5">
            <a:alphaModFix/>
          </a:blip>
          <a:srcRect/>
          <a:stretch/>
        </p:blipFill>
        <p:spPr>
          <a:xfrm>
            <a:off x="4343562" y="2273277"/>
            <a:ext cx="3008931" cy="270189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Topological Sorting</a:t>
            </a:r>
            <a:endParaRPr lang="en-US" dirty="0"/>
          </a:p>
        </p:txBody>
      </p:sp>
      <p:sp>
        <p:nvSpPr>
          <p:cNvPr id="3" name="Text Placeholder 2"/>
          <p:cNvSpPr>
            <a:spLocks noGrp="1"/>
          </p:cNvSpPr>
          <p:nvPr>
            <p:ph type="body" idx="1"/>
          </p:nvPr>
        </p:nvSpPr>
        <p:spPr>
          <a:xfrm>
            <a:off x="1318974" y="1058545"/>
            <a:ext cx="6686700" cy="2833200"/>
          </a:xfrm>
        </p:spPr>
        <p:txBody>
          <a:bodyPr/>
          <a:lstStyle/>
          <a:p>
            <a:pPr fontAlgn="base"/>
            <a:r>
              <a:rPr lang="en-US" dirty="0"/>
              <a:t>Topological Sorting is possible if and only if the graph is a </a:t>
            </a:r>
            <a:r>
              <a:rPr lang="en-US" b="1" u="sng" dirty="0">
                <a:hlinkClick r:id="rId2"/>
              </a:rPr>
              <a:t>Directed Acyclic Graph</a:t>
            </a:r>
            <a:r>
              <a:rPr lang="en-US" dirty="0"/>
              <a:t>.</a:t>
            </a:r>
          </a:p>
          <a:p>
            <a:pPr fontAlgn="base"/>
            <a:r>
              <a:rPr lang="en-US" dirty="0"/>
              <a:t>There may exist multiple different topological orderings for a given directed acyclic graph.</a:t>
            </a:r>
          </a:p>
          <a:p>
            <a:endParaRPr lang="en-US" dirty="0"/>
          </a:p>
        </p:txBody>
      </p:sp>
      <p:pic>
        <p:nvPicPr>
          <p:cNvPr id="1026" name="Picture 2" descr="https://www.gatevidyalay.com/wp-content/uploads/2018/07/Topological-Sort-Examp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5120" y="2168207"/>
            <a:ext cx="2686050" cy="24098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879600" y="2650110"/>
            <a:ext cx="4572000" cy="954107"/>
          </a:xfrm>
          <a:prstGeom prst="rect">
            <a:avLst/>
          </a:prstGeom>
        </p:spPr>
        <p:txBody>
          <a:bodyPr>
            <a:spAutoFit/>
          </a:bodyPr>
          <a:lstStyle/>
          <a:p>
            <a:pPr fontAlgn="base">
              <a:buFont typeface="Arial" panose="020B0604020202020204" pitchFamily="34" charset="0"/>
              <a:buChar char="•"/>
            </a:pPr>
            <a:r>
              <a:rPr lang="en-US" b="1" dirty="0">
                <a:solidFill>
                  <a:srgbClr val="303030"/>
                </a:solidFill>
                <a:latin typeface="Arimo"/>
              </a:rPr>
              <a:t>1 2 3 4 5 6</a:t>
            </a:r>
            <a:endParaRPr lang="en-US" dirty="0">
              <a:solidFill>
                <a:srgbClr val="303030"/>
              </a:solidFill>
              <a:latin typeface="Arimo"/>
            </a:endParaRPr>
          </a:p>
          <a:p>
            <a:pPr fontAlgn="base">
              <a:buFont typeface="Arial" panose="020B0604020202020204" pitchFamily="34" charset="0"/>
              <a:buChar char="•"/>
            </a:pPr>
            <a:r>
              <a:rPr lang="en-US" b="1" dirty="0">
                <a:solidFill>
                  <a:srgbClr val="303030"/>
                </a:solidFill>
                <a:latin typeface="Arimo"/>
              </a:rPr>
              <a:t>1 2 3 4 6 5</a:t>
            </a:r>
            <a:endParaRPr lang="en-US" dirty="0">
              <a:solidFill>
                <a:srgbClr val="303030"/>
              </a:solidFill>
              <a:latin typeface="Arimo"/>
            </a:endParaRPr>
          </a:p>
          <a:p>
            <a:pPr fontAlgn="base">
              <a:buFont typeface="Arial" panose="020B0604020202020204" pitchFamily="34" charset="0"/>
              <a:buChar char="•"/>
            </a:pPr>
            <a:r>
              <a:rPr lang="en-US" b="1" dirty="0">
                <a:solidFill>
                  <a:srgbClr val="303030"/>
                </a:solidFill>
                <a:latin typeface="Arimo"/>
              </a:rPr>
              <a:t>1 3 2 4 5 6</a:t>
            </a:r>
            <a:endParaRPr lang="en-US" dirty="0">
              <a:solidFill>
                <a:srgbClr val="303030"/>
              </a:solidFill>
              <a:latin typeface="Arimo"/>
            </a:endParaRPr>
          </a:p>
          <a:p>
            <a:pPr fontAlgn="base">
              <a:buFont typeface="Arial" panose="020B0604020202020204" pitchFamily="34" charset="0"/>
              <a:buChar char="•"/>
            </a:pPr>
            <a:r>
              <a:rPr lang="en-US" b="1" dirty="0">
                <a:solidFill>
                  <a:srgbClr val="303030"/>
                </a:solidFill>
                <a:latin typeface="Arimo"/>
              </a:rPr>
              <a:t>1 3 2 4 6 5</a:t>
            </a:r>
            <a:endParaRPr lang="en-US" dirty="0">
              <a:solidFill>
                <a:srgbClr val="303030"/>
              </a:solidFill>
              <a:latin typeface="Arimo"/>
            </a:endParaRPr>
          </a:p>
        </p:txBody>
      </p:sp>
    </p:spTree>
    <p:extLst>
      <p:ext uri="{BB962C8B-B14F-4D97-AF65-F5344CB8AC3E}">
        <p14:creationId xmlns:p14="http://schemas.microsoft.com/office/powerpoint/2010/main" val="13649884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357996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45"/>
          <p:cNvSpPr txBox="1">
            <a:spLocks noGrp="1"/>
          </p:cNvSpPr>
          <p:nvPr>
            <p:ph type="title"/>
          </p:nvPr>
        </p:nvSpPr>
        <p:spPr>
          <a:xfrm>
            <a:off x="1944694" y="468083"/>
            <a:ext cx="6684000" cy="960900"/>
          </a:xfrm>
          <a:prstGeom prst="rect">
            <a:avLst/>
          </a:prstGeom>
          <a:noFill/>
          <a:ln>
            <a:noFill/>
          </a:ln>
        </p:spPr>
        <p:txBody>
          <a:bodyPr spcFirstLastPara="1" wrap="square" lIns="68575" tIns="34275" rIns="68575" bIns="34275" anchor="t" anchorCtr="0">
            <a:normAutofit/>
          </a:bodyPr>
          <a:lstStyle/>
          <a:p>
            <a:pPr marL="0" lvl="0" indent="0" algn="l" rtl="0">
              <a:lnSpc>
                <a:spcPct val="100000"/>
              </a:lnSpc>
              <a:spcBef>
                <a:spcPts val="0"/>
              </a:spcBef>
              <a:spcAft>
                <a:spcPts val="0"/>
              </a:spcAft>
              <a:buClr>
                <a:srgbClr val="262626"/>
              </a:buClr>
              <a:buSzPts val="1400"/>
              <a:buNone/>
            </a:pPr>
            <a:r>
              <a:rPr lang="en-US"/>
              <a:t>Thank you</a:t>
            </a:r>
            <a:endParaRPr/>
          </a:p>
        </p:txBody>
      </p:sp>
      <p:sp>
        <p:nvSpPr>
          <p:cNvPr id="763" name="Google Shape;763;p45"/>
          <p:cNvSpPr txBox="1">
            <a:spLocks noGrp="1"/>
          </p:cNvSpPr>
          <p:nvPr>
            <p:ph type="body" idx="1"/>
          </p:nvPr>
        </p:nvSpPr>
        <p:spPr>
          <a:xfrm>
            <a:off x="1941909" y="1600200"/>
            <a:ext cx="6686700" cy="2833200"/>
          </a:xfrm>
          <a:prstGeom prst="rect">
            <a:avLst/>
          </a:prstGeom>
          <a:noFill/>
          <a:ln>
            <a:noFill/>
          </a:ln>
        </p:spPr>
        <p:txBody>
          <a:bodyPr spcFirstLastPara="1" wrap="square" lIns="68575" tIns="34275" rIns="68575" bIns="34275" anchor="t" anchorCtr="0">
            <a:normAutofit/>
          </a:bodyPr>
          <a:lstStyle/>
          <a:p>
            <a:pPr marL="457200" lvl="0" indent="-228600" algn="l" rtl="0">
              <a:lnSpc>
                <a:spcPct val="100000"/>
              </a:lnSpc>
              <a:spcBef>
                <a:spcPts val="800"/>
              </a:spcBef>
              <a:spcAft>
                <a:spcPts val="0"/>
              </a:spcAft>
              <a:buSzPts val="1400"/>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6"/>
          <p:cNvSpPr txBox="1">
            <a:spLocks noGrp="1"/>
          </p:cNvSpPr>
          <p:nvPr>
            <p:ph type="ftr" idx="11"/>
          </p:nvPr>
        </p:nvSpPr>
        <p:spPr>
          <a:xfrm>
            <a:off x="1941909" y="4601856"/>
            <a:ext cx="57150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1100"/>
              <a:buNone/>
            </a:pPr>
            <a:r>
              <a:rPr lang="en-US"/>
              <a:t>CS 103</a:t>
            </a:r>
            <a:endParaRPr/>
          </a:p>
        </p:txBody>
      </p:sp>
      <p:sp>
        <p:nvSpPr>
          <p:cNvPr id="233" name="Google Shape;233;p6"/>
          <p:cNvSpPr txBox="1">
            <a:spLocks noGrp="1"/>
          </p:cNvSpPr>
          <p:nvPr>
            <p:ph type="sldNum" idx="12"/>
          </p:nvPr>
        </p:nvSpPr>
        <p:spPr>
          <a:xfrm>
            <a:off x="398859" y="590837"/>
            <a:ext cx="5847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1500"/>
              <a:buNone/>
            </a:pPr>
            <a:fld id="{00000000-1234-1234-1234-123412341234}" type="slidenum">
              <a:rPr lang="en-US"/>
              <a:t>6</a:t>
            </a:fld>
            <a:endParaRPr/>
          </a:p>
        </p:txBody>
      </p:sp>
      <p:sp>
        <p:nvSpPr>
          <p:cNvPr id="234" name="Google Shape;234;p6"/>
          <p:cNvSpPr txBox="1">
            <a:spLocks noGrp="1"/>
          </p:cNvSpPr>
          <p:nvPr>
            <p:ph type="title"/>
          </p:nvPr>
        </p:nvSpPr>
        <p:spPr>
          <a:xfrm>
            <a:off x="1657350" y="457200"/>
            <a:ext cx="5829300" cy="514350"/>
          </a:xfrm>
          <a:prstGeom prst="rect">
            <a:avLst/>
          </a:prstGeom>
          <a:noFill/>
          <a:ln>
            <a:noFill/>
          </a:ln>
        </p:spPr>
        <p:txBody>
          <a:bodyPr spcFirstLastPara="1" wrap="square" lIns="68575" tIns="34275" rIns="68575" bIns="34275" anchor="t" anchorCtr="0">
            <a:normAutofit fontScale="90000"/>
          </a:bodyPr>
          <a:lstStyle/>
          <a:p>
            <a:pPr marL="0" lvl="0" indent="0" algn="l" rtl="0">
              <a:lnSpc>
                <a:spcPct val="100000"/>
              </a:lnSpc>
              <a:spcBef>
                <a:spcPts val="0"/>
              </a:spcBef>
              <a:spcAft>
                <a:spcPts val="0"/>
              </a:spcAft>
              <a:buClr>
                <a:srgbClr val="262626"/>
              </a:buClr>
              <a:buSzPct val="51851"/>
              <a:buNone/>
            </a:pPr>
            <a:r>
              <a:rPr lang="en-US" sz="3000" b="1"/>
              <a:t>Definition of Graphs</a:t>
            </a:r>
            <a:endParaRPr/>
          </a:p>
        </p:txBody>
      </p:sp>
      <p:sp>
        <p:nvSpPr>
          <p:cNvPr id="235" name="Google Shape;235;p6"/>
          <p:cNvSpPr txBox="1">
            <a:spLocks noGrp="1"/>
          </p:cNvSpPr>
          <p:nvPr>
            <p:ph type="body" idx="1"/>
          </p:nvPr>
        </p:nvSpPr>
        <p:spPr>
          <a:xfrm>
            <a:off x="1657350" y="1200150"/>
            <a:ext cx="6115050" cy="3371850"/>
          </a:xfrm>
          <a:prstGeom prst="rect">
            <a:avLst/>
          </a:prstGeom>
          <a:noFill/>
          <a:ln>
            <a:noFill/>
          </a:ln>
        </p:spPr>
        <p:txBody>
          <a:bodyPr spcFirstLastPara="1" wrap="square" lIns="68575" tIns="34275" rIns="68575" bIns="34275" anchor="t" anchorCtr="0">
            <a:normAutofit/>
          </a:bodyPr>
          <a:lstStyle/>
          <a:p>
            <a:pPr marL="457200" lvl="0" indent="-317500" algn="l" rtl="0">
              <a:lnSpc>
                <a:spcPct val="100000"/>
              </a:lnSpc>
              <a:spcBef>
                <a:spcPts val="800"/>
              </a:spcBef>
              <a:spcAft>
                <a:spcPts val="0"/>
              </a:spcAft>
              <a:buSzPts val="1400"/>
              <a:buChar char="❖"/>
            </a:pPr>
            <a:r>
              <a:rPr lang="en-US"/>
              <a:t>Graphs in data structures are non-linear data structures made up of a finite number of nodes or vertices and the edges that connect them. </a:t>
            </a:r>
            <a:endParaRPr/>
          </a:p>
          <a:p>
            <a:pPr marL="457200" lvl="0" indent="-317500" algn="l" rtl="0">
              <a:lnSpc>
                <a:spcPct val="100000"/>
              </a:lnSpc>
              <a:spcBef>
                <a:spcPts val="0"/>
              </a:spcBef>
              <a:spcAft>
                <a:spcPts val="0"/>
              </a:spcAft>
              <a:buSzPts val="1400"/>
              <a:buChar char="❖"/>
            </a:pPr>
            <a:r>
              <a:rPr lang="en-US"/>
              <a:t>Graphs in data structures are used to address real-world problems in which it represents the problem area as:</a:t>
            </a:r>
            <a:endParaRPr/>
          </a:p>
          <a:p>
            <a:pPr marL="457200" lvl="0" indent="-317500" algn="l" rtl="0">
              <a:lnSpc>
                <a:spcPct val="100000"/>
              </a:lnSpc>
              <a:spcBef>
                <a:spcPts val="0"/>
              </a:spcBef>
              <a:spcAft>
                <a:spcPts val="0"/>
              </a:spcAft>
              <a:buSzPts val="1400"/>
              <a:buChar char="❖"/>
            </a:pPr>
            <a:r>
              <a:rPr lang="en-US"/>
              <a:t>a network like telephone networks, circuit networks, and social networks. For example, it can represent a single user as nodes or vertices in a telephone network, while the link between them via telephone represents edges.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g19b4b6f8dcc_0_61"/>
          <p:cNvSpPr txBox="1">
            <a:spLocks noGrp="1"/>
          </p:cNvSpPr>
          <p:nvPr>
            <p:ph type="title"/>
          </p:nvPr>
        </p:nvSpPr>
        <p:spPr>
          <a:xfrm>
            <a:off x="1944694" y="468083"/>
            <a:ext cx="6684000" cy="9609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en-US"/>
              <a:t>Real Time Application of Graph</a:t>
            </a:r>
            <a:endParaRPr/>
          </a:p>
        </p:txBody>
      </p:sp>
      <p:sp>
        <p:nvSpPr>
          <p:cNvPr id="241" name="Google Shape;241;g19b4b6f8dcc_0_61"/>
          <p:cNvSpPr txBox="1">
            <a:spLocks noGrp="1"/>
          </p:cNvSpPr>
          <p:nvPr>
            <p:ph type="body" idx="1"/>
          </p:nvPr>
        </p:nvSpPr>
        <p:spPr>
          <a:xfrm>
            <a:off x="1465774" y="1230050"/>
            <a:ext cx="7545600" cy="3463800"/>
          </a:xfrm>
          <a:prstGeom prst="rect">
            <a:avLst/>
          </a:prstGeom>
        </p:spPr>
        <p:txBody>
          <a:bodyPr spcFirstLastPara="1" wrap="square" lIns="68575" tIns="34275" rIns="68575" bIns="34275" anchor="t" anchorCtr="0">
            <a:normAutofit fontScale="70000" lnSpcReduction="20000"/>
          </a:bodyPr>
          <a:lstStyle/>
          <a:p>
            <a:pPr marL="0" lvl="0" indent="0" algn="l" rtl="0">
              <a:spcBef>
                <a:spcPts val="800"/>
              </a:spcBef>
              <a:spcAft>
                <a:spcPts val="0"/>
              </a:spcAft>
              <a:buNone/>
            </a:pPr>
            <a:r>
              <a:rPr lang="en-US"/>
              <a:t>In Computer science graphs are used to represent the flow of computation.</a:t>
            </a:r>
            <a:endParaRPr/>
          </a:p>
          <a:p>
            <a:pPr marL="0" lvl="0" indent="0" algn="l" rtl="0">
              <a:spcBef>
                <a:spcPts val="800"/>
              </a:spcBef>
              <a:spcAft>
                <a:spcPts val="0"/>
              </a:spcAft>
              <a:buNone/>
            </a:pPr>
            <a:r>
              <a:rPr lang="en-US"/>
              <a:t>Google maps uses graphs for building transportation systems, where intersection of two(or more) roads are considered to be a vertex and the road connecting two vertices is considered to be an edge, thus their navigation system is based on the algorithm to calculate the shortest path between two vertices.</a:t>
            </a:r>
            <a:endParaRPr/>
          </a:p>
          <a:p>
            <a:pPr marL="0" lvl="0" indent="0" algn="l" rtl="0">
              <a:spcBef>
                <a:spcPts val="800"/>
              </a:spcBef>
              <a:spcAft>
                <a:spcPts val="0"/>
              </a:spcAft>
              <a:buNone/>
            </a:pPr>
            <a:r>
              <a:rPr lang="en-US"/>
              <a:t>In Facebook, users are considered to be the vertices and if they are friends then there is an edge running between them. Facebook’s Friend suggestion algorithm uses graph theory. Facebook is an example of undirected graph.</a:t>
            </a:r>
            <a:endParaRPr/>
          </a:p>
          <a:p>
            <a:pPr marL="0" lvl="0" indent="0" algn="l" rtl="0">
              <a:spcBef>
                <a:spcPts val="800"/>
              </a:spcBef>
              <a:spcAft>
                <a:spcPts val="0"/>
              </a:spcAft>
              <a:buNone/>
            </a:pPr>
            <a:r>
              <a:rPr lang="en-US"/>
              <a:t>In World Wide Web, web pages are considered to be the vertices. There is an edge from a page u to other page v if there is a link of page v on page u. This is an example of Directed graph. It was the basic idea behind Google Page Ranking Algorithm.</a:t>
            </a:r>
            <a:endParaRPr/>
          </a:p>
          <a:p>
            <a:pPr marL="0" lvl="0" indent="0" algn="l" rtl="0">
              <a:spcBef>
                <a:spcPts val="800"/>
              </a:spcBef>
              <a:spcAft>
                <a:spcPts val="0"/>
              </a:spcAft>
              <a:buNone/>
            </a:pPr>
            <a:r>
              <a:rPr lang="en-US"/>
              <a:t>In Operating System, we come across the Resource Allocation Graph where each process and resources are considered to be vertices. Edges are drawn from resources to the allocated process, or from requesting process to the requested resource. If this leads to any formation of a cycle then a deadlock will occur.</a:t>
            </a:r>
            <a:endParaRPr/>
          </a:p>
          <a:p>
            <a:pPr marL="0" lvl="0" indent="0" algn="l" rtl="0">
              <a:spcBef>
                <a:spcPts val="800"/>
              </a:spcBef>
              <a:spcAft>
                <a:spcPts val="0"/>
              </a:spcAft>
              <a:buNone/>
            </a:pPr>
            <a:r>
              <a:rPr lang="en-US"/>
              <a:t>In mapping system we use graph. It is useful to find out which is an excellent place from the location as well as your nearby location. In GPS we also use graphs.</a:t>
            </a:r>
            <a:endParaRPr/>
          </a:p>
          <a:p>
            <a:pPr marL="0" lvl="0" indent="0" algn="l" rtl="0">
              <a:spcBef>
                <a:spcPts val="800"/>
              </a:spcBef>
              <a:spcAft>
                <a:spcPts val="0"/>
              </a:spcAft>
              <a:buNone/>
            </a:pPr>
            <a:r>
              <a:rPr lang="en-US"/>
              <a:t>Facebook uses graphs. Using graphs suggests mutual friends. it shows a list of the f following pages, friends, and contact list.</a:t>
            </a:r>
            <a:endParaRPr/>
          </a:p>
          <a:p>
            <a:pPr marL="0" lvl="0" indent="0" algn="l" rtl="0">
              <a:spcBef>
                <a:spcPts val="800"/>
              </a:spcBef>
              <a:spcAft>
                <a:spcPts val="0"/>
              </a:spcAft>
              <a:buNone/>
            </a:pPr>
            <a:r>
              <a:rPr lang="en-US"/>
              <a:t>Microsoft Excel uses DAG means Directed Acyclic Graphs.</a:t>
            </a:r>
            <a:endParaRPr/>
          </a:p>
          <a:p>
            <a:pPr marL="0" lvl="0" indent="0" algn="l" rtl="0">
              <a:spcBef>
                <a:spcPts val="800"/>
              </a:spcBef>
              <a:spcAft>
                <a:spcPts val="0"/>
              </a:spcAft>
              <a:buNone/>
            </a:pPr>
            <a:r>
              <a:rPr lang="en-US"/>
              <a:t>In the Dijkstra algorithm, we use a graph. we find the smallest path between two or many nodes.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g19b4b6f8dcc_0_1"/>
          <p:cNvSpPr txBox="1">
            <a:spLocks noGrp="1"/>
          </p:cNvSpPr>
          <p:nvPr>
            <p:ph type="title"/>
          </p:nvPr>
        </p:nvSpPr>
        <p:spPr>
          <a:xfrm>
            <a:off x="1944694" y="468083"/>
            <a:ext cx="6684000" cy="9609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en-US"/>
              <a:t>Graph Representation </a:t>
            </a:r>
            <a:endParaRPr/>
          </a:p>
        </p:txBody>
      </p:sp>
      <p:pic>
        <p:nvPicPr>
          <p:cNvPr id="247" name="Google Shape;247;g19b4b6f8dcc_0_1"/>
          <p:cNvPicPr preferRelativeResize="0"/>
          <p:nvPr/>
        </p:nvPicPr>
        <p:blipFill>
          <a:blip r:embed="rId3">
            <a:alphaModFix/>
          </a:blip>
          <a:stretch>
            <a:fillRect/>
          </a:stretch>
        </p:blipFill>
        <p:spPr>
          <a:xfrm>
            <a:off x="2497575" y="1130350"/>
            <a:ext cx="4676726" cy="2630650"/>
          </a:xfrm>
          <a:prstGeom prst="rect">
            <a:avLst/>
          </a:prstGeom>
          <a:noFill/>
          <a:ln>
            <a:noFill/>
          </a:ln>
        </p:spPr>
      </p:pic>
      <p:sp>
        <p:nvSpPr>
          <p:cNvPr id="248" name="Google Shape;248;g19b4b6f8dcc_0_1"/>
          <p:cNvSpPr txBox="1"/>
          <p:nvPr/>
        </p:nvSpPr>
        <p:spPr>
          <a:xfrm>
            <a:off x="1865625" y="3865050"/>
            <a:ext cx="3000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rgbClr val="51565E"/>
                </a:solidFill>
                <a:highlight>
                  <a:srgbClr val="FFFFFF"/>
                </a:highlight>
                <a:latin typeface="Roboto"/>
                <a:ea typeface="Roboto"/>
                <a:cs typeface="Roboto"/>
                <a:sym typeface="Roboto"/>
              </a:rPr>
              <a:t>This graph has a set of vertices V= { 1,2,3,4,5} and a set of edges E= { (1,2),(1,3),(2,3),(2,4),(2,5),(3,5),(4,50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7"/>
          <p:cNvSpPr txBox="1">
            <a:spLocks noGrp="1"/>
          </p:cNvSpPr>
          <p:nvPr>
            <p:ph type="ftr" idx="11"/>
          </p:nvPr>
        </p:nvSpPr>
        <p:spPr>
          <a:xfrm>
            <a:off x="1941909" y="4601856"/>
            <a:ext cx="57150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1100"/>
              <a:buNone/>
            </a:pPr>
            <a:r>
              <a:rPr lang="en-US"/>
              <a:t>CS 103</a:t>
            </a:r>
            <a:endParaRPr/>
          </a:p>
        </p:txBody>
      </p:sp>
      <p:sp>
        <p:nvSpPr>
          <p:cNvPr id="254" name="Google Shape;254;p7"/>
          <p:cNvSpPr txBox="1">
            <a:spLocks noGrp="1"/>
          </p:cNvSpPr>
          <p:nvPr>
            <p:ph type="sldNum" idx="12"/>
          </p:nvPr>
        </p:nvSpPr>
        <p:spPr>
          <a:xfrm>
            <a:off x="398859" y="590837"/>
            <a:ext cx="5847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1500"/>
              <a:buNone/>
            </a:pPr>
            <a:fld id="{00000000-1234-1234-1234-123412341234}" type="slidenum">
              <a:rPr lang="en-US"/>
              <a:t>9</a:t>
            </a:fld>
            <a:endParaRPr/>
          </a:p>
        </p:txBody>
      </p:sp>
      <p:sp>
        <p:nvSpPr>
          <p:cNvPr id="255" name="Google Shape;255;p7"/>
          <p:cNvSpPr txBox="1">
            <a:spLocks noGrp="1"/>
          </p:cNvSpPr>
          <p:nvPr>
            <p:ph type="title"/>
          </p:nvPr>
        </p:nvSpPr>
        <p:spPr>
          <a:xfrm>
            <a:off x="1944694" y="468083"/>
            <a:ext cx="6684000" cy="960900"/>
          </a:xfrm>
          <a:prstGeom prst="rect">
            <a:avLst/>
          </a:prstGeom>
          <a:noFill/>
          <a:ln>
            <a:noFill/>
          </a:ln>
        </p:spPr>
        <p:txBody>
          <a:bodyPr spcFirstLastPara="1" wrap="square" lIns="68575" tIns="34275" rIns="68575" bIns="34275" anchor="t" anchorCtr="0">
            <a:normAutofit/>
          </a:bodyPr>
          <a:lstStyle/>
          <a:p>
            <a:pPr marL="0" lvl="0" indent="0" algn="l" rtl="0">
              <a:lnSpc>
                <a:spcPct val="100000"/>
              </a:lnSpc>
              <a:spcBef>
                <a:spcPts val="0"/>
              </a:spcBef>
              <a:spcAft>
                <a:spcPts val="0"/>
              </a:spcAft>
              <a:buClr>
                <a:srgbClr val="262626"/>
              </a:buClr>
              <a:buSzPts val="1400"/>
              <a:buNone/>
            </a:pPr>
            <a:r>
              <a:rPr lang="en-US" b="1"/>
              <a:t>Examples of Graphs</a:t>
            </a:r>
            <a:endParaRPr/>
          </a:p>
        </p:txBody>
      </p:sp>
      <p:sp>
        <p:nvSpPr>
          <p:cNvPr id="256" name="Google Shape;256;p7"/>
          <p:cNvSpPr txBox="1">
            <a:spLocks noGrp="1"/>
          </p:cNvSpPr>
          <p:nvPr>
            <p:ph type="body" idx="1"/>
          </p:nvPr>
        </p:nvSpPr>
        <p:spPr>
          <a:xfrm>
            <a:off x="1941909" y="1600200"/>
            <a:ext cx="6686700" cy="2833200"/>
          </a:xfrm>
          <a:prstGeom prst="rect">
            <a:avLst/>
          </a:prstGeom>
          <a:noFill/>
          <a:ln>
            <a:noFill/>
          </a:ln>
        </p:spPr>
        <p:txBody>
          <a:bodyPr spcFirstLastPara="1" wrap="square" lIns="68575" tIns="34275" rIns="68575" bIns="34275" anchor="t" anchorCtr="0">
            <a:normAutofit/>
          </a:bodyPr>
          <a:lstStyle/>
          <a:p>
            <a:pPr marL="457200" lvl="0" indent="-317500" algn="l" rtl="0">
              <a:lnSpc>
                <a:spcPct val="100000"/>
              </a:lnSpc>
              <a:spcBef>
                <a:spcPts val="800"/>
              </a:spcBef>
              <a:spcAft>
                <a:spcPts val="0"/>
              </a:spcAft>
              <a:buSzPts val="1400"/>
              <a:buChar char="?"/>
            </a:pPr>
            <a:r>
              <a:rPr lang="en-US"/>
              <a:t>V={0,1,2,3,4}</a:t>
            </a:r>
            <a:endParaRPr/>
          </a:p>
          <a:p>
            <a:pPr marL="457200" lvl="0" indent="-317500" algn="l" rtl="0">
              <a:lnSpc>
                <a:spcPct val="100000"/>
              </a:lnSpc>
              <a:spcBef>
                <a:spcPts val="800"/>
              </a:spcBef>
              <a:spcAft>
                <a:spcPts val="0"/>
              </a:spcAft>
              <a:buSzPts val="1400"/>
              <a:buChar char="?"/>
            </a:pPr>
            <a:r>
              <a:rPr lang="en-US"/>
              <a:t>E={(0,1), (1,2), (0,3), (3,0), (2,2), (4,3)}</a:t>
            </a:r>
            <a:endParaRPr/>
          </a:p>
          <a:p>
            <a:pPr marL="457200" lvl="0" indent="-228600" algn="l" rtl="0">
              <a:lnSpc>
                <a:spcPct val="100000"/>
              </a:lnSpc>
              <a:spcBef>
                <a:spcPts val="800"/>
              </a:spcBef>
              <a:spcAft>
                <a:spcPts val="0"/>
              </a:spcAft>
              <a:buSzPts val="1400"/>
              <a:buNone/>
            </a:pPr>
            <a:endParaRPr/>
          </a:p>
        </p:txBody>
      </p:sp>
      <p:sp>
        <p:nvSpPr>
          <p:cNvPr id="257" name="Google Shape;257;p7"/>
          <p:cNvSpPr/>
          <p:nvPr/>
        </p:nvSpPr>
        <p:spPr>
          <a:xfrm>
            <a:off x="1885950" y="2743200"/>
            <a:ext cx="171450" cy="1143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58" name="Google Shape;258;p7"/>
          <p:cNvSpPr/>
          <p:nvPr/>
        </p:nvSpPr>
        <p:spPr>
          <a:xfrm>
            <a:off x="2114550" y="3771900"/>
            <a:ext cx="171450" cy="1143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59" name="Google Shape;259;p7"/>
          <p:cNvSpPr/>
          <p:nvPr/>
        </p:nvSpPr>
        <p:spPr>
          <a:xfrm>
            <a:off x="3143250" y="4000500"/>
            <a:ext cx="171450" cy="1143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60" name="Google Shape;260;p7"/>
          <p:cNvSpPr/>
          <p:nvPr/>
        </p:nvSpPr>
        <p:spPr>
          <a:xfrm>
            <a:off x="3943350" y="3371850"/>
            <a:ext cx="171450" cy="1143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61" name="Google Shape;261;p7"/>
          <p:cNvSpPr/>
          <p:nvPr/>
        </p:nvSpPr>
        <p:spPr>
          <a:xfrm>
            <a:off x="3143250" y="2686050"/>
            <a:ext cx="171450" cy="1143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62" name="Google Shape;262;p7"/>
          <p:cNvSpPr txBox="1"/>
          <p:nvPr/>
        </p:nvSpPr>
        <p:spPr>
          <a:xfrm>
            <a:off x="1714500" y="2628900"/>
            <a:ext cx="26000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0</a:t>
            </a:r>
            <a:endParaRPr/>
          </a:p>
        </p:txBody>
      </p:sp>
      <p:sp>
        <p:nvSpPr>
          <p:cNvPr id="263" name="Google Shape;263;p7"/>
          <p:cNvSpPr txBox="1"/>
          <p:nvPr/>
        </p:nvSpPr>
        <p:spPr>
          <a:xfrm>
            <a:off x="2914650" y="2457450"/>
            <a:ext cx="26000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1</a:t>
            </a:r>
            <a:endParaRPr/>
          </a:p>
        </p:txBody>
      </p:sp>
      <p:sp>
        <p:nvSpPr>
          <p:cNvPr id="264" name="Google Shape;264;p7"/>
          <p:cNvSpPr txBox="1"/>
          <p:nvPr/>
        </p:nvSpPr>
        <p:spPr>
          <a:xfrm>
            <a:off x="1885950" y="3543300"/>
            <a:ext cx="26000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4</a:t>
            </a:r>
            <a:endParaRPr/>
          </a:p>
        </p:txBody>
      </p:sp>
      <p:sp>
        <p:nvSpPr>
          <p:cNvPr id="265" name="Google Shape;265;p7"/>
          <p:cNvSpPr txBox="1"/>
          <p:nvPr/>
        </p:nvSpPr>
        <p:spPr>
          <a:xfrm>
            <a:off x="4229100" y="3200400"/>
            <a:ext cx="26000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2</a:t>
            </a:r>
            <a:endParaRPr/>
          </a:p>
        </p:txBody>
      </p:sp>
      <p:sp>
        <p:nvSpPr>
          <p:cNvPr id="266" name="Google Shape;266;p7"/>
          <p:cNvSpPr txBox="1"/>
          <p:nvPr/>
        </p:nvSpPr>
        <p:spPr>
          <a:xfrm>
            <a:off x="3371850" y="3886200"/>
            <a:ext cx="26000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3</a:t>
            </a:r>
            <a:endParaRPr/>
          </a:p>
        </p:txBody>
      </p:sp>
      <p:cxnSp>
        <p:nvCxnSpPr>
          <p:cNvPr id="267" name="Google Shape;267;p7"/>
          <p:cNvCxnSpPr/>
          <p:nvPr/>
        </p:nvCxnSpPr>
        <p:spPr>
          <a:xfrm rot="10800000" flipH="1">
            <a:off x="2000250" y="2743200"/>
            <a:ext cx="1143000" cy="57150"/>
          </a:xfrm>
          <a:prstGeom prst="straightConnector1">
            <a:avLst/>
          </a:prstGeom>
          <a:noFill/>
          <a:ln w="9525" cap="flat" cmpd="sng">
            <a:solidFill>
              <a:schemeClr val="dk1"/>
            </a:solidFill>
            <a:prstDash val="solid"/>
            <a:round/>
            <a:headEnd type="none" w="med" len="med"/>
            <a:tailEnd type="triangle" w="med" len="med"/>
          </a:ln>
        </p:spPr>
      </p:cxnSp>
      <p:cxnSp>
        <p:nvCxnSpPr>
          <p:cNvPr id="268" name="Google Shape;268;p7"/>
          <p:cNvCxnSpPr/>
          <p:nvPr/>
        </p:nvCxnSpPr>
        <p:spPr>
          <a:xfrm>
            <a:off x="3257550" y="2743200"/>
            <a:ext cx="742950" cy="628650"/>
          </a:xfrm>
          <a:prstGeom prst="straightConnector1">
            <a:avLst/>
          </a:prstGeom>
          <a:noFill/>
          <a:ln w="9525" cap="flat" cmpd="sng">
            <a:solidFill>
              <a:schemeClr val="dk1"/>
            </a:solidFill>
            <a:prstDash val="solid"/>
            <a:round/>
            <a:headEnd type="none" w="med" len="med"/>
            <a:tailEnd type="triangle" w="med" len="med"/>
          </a:ln>
        </p:spPr>
      </p:cxnSp>
      <p:cxnSp>
        <p:nvCxnSpPr>
          <p:cNvPr id="269" name="Google Shape;269;p7"/>
          <p:cNvCxnSpPr/>
          <p:nvPr/>
        </p:nvCxnSpPr>
        <p:spPr>
          <a:xfrm>
            <a:off x="2000250" y="2800350"/>
            <a:ext cx="1257300" cy="1257300"/>
          </a:xfrm>
          <a:prstGeom prst="straightConnector1">
            <a:avLst/>
          </a:prstGeom>
          <a:noFill/>
          <a:ln w="9525" cap="flat" cmpd="sng">
            <a:solidFill>
              <a:schemeClr val="dk1"/>
            </a:solidFill>
            <a:prstDash val="solid"/>
            <a:round/>
            <a:headEnd type="none" w="med" len="med"/>
            <a:tailEnd type="triangle" w="med" len="med"/>
          </a:ln>
        </p:spPr>
      </p:cxnSp>
      <p:sp>
        <p:nvSpPr>
          <p:cNvPr id="270" name="Google Shape;270;p7"/>
          <p:cNvSpPr/>
          <p:nvPr/>
        </p:nvSpPr>
        <p:spPr>
          <a:xfrm>
            <a:off x="3819525" y="3429000"/>
            <a:ext cx="609600" cy="257175"/>
          </a:xfrm>
          <a:custGeom>
            <a:avLst/>
            <a:gdLst/>
            <a:ahLst/>
            <a:cxnLst/>
            <a:rect l="l" t="t" r="r" b="b"/>
            <a:pathLst>
              <a:path w="512" h="216" extrusionOk="0">
                <a:moveTo>
                  <a:pt x="200" y="0"/>
                </a:moveTo>
                <a:cubicBezTo>
                  <a:pt x="356" y="56"/>
                  <a:pt x="512" y="112"/>
                  <a:pt x="488" y="144"/>
                </a:cubicBezTo>
                <a:cubicBezTo>
                  <a:pt x="464" y="176"/>
                  <a:pt x="112" y="216"/>
                  <a:pt x="56" y="192"/>
                </a:cubicBezTo>
                <a:cubicBezTo>
                  <a:pt x="0" y="168"/>
                  <a:pt x="136" y="32"/>
                  <a:pt x="152" y="0"/>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71" name="Google Shape;271;p7"/>
          <p:cNvSpPr/>
          <p:nvPr/>
        </p:nvSpPr>
        <p:spPr>
          <a:xfrm>
            <a:off x="1857375" y="2857500"/>
            <a:ext cx="1285875" cy="1200150"/>
          </a:xfrm>
          <a:custGeom>
            <a:avLst/>
            <a:gdLst/>
            <a:ahLst/>
            <a:cxnLst/>
            <a:rect l="l" t="t" r="r" b="b"/>
            <a:pathLst>
              <a:path w="1080" h="1008" extrusionOk="0">
                <a:moveTo>
                  <a:pt x="1080" y="1008"/>
                </a:moveTo>
                <a:cubicBezTo>
                  <a:pt x="708" y="828"/>
                  <a:pt x="336" y="648"/>
                  <a:pt x="168" y="480"/>
                </a:cubicBezTo>
                <a:cubicBezTo>
                  <a:pt x="0" y="312"/>
                  <a:pt x="88" y="80"/>
                  <a:pt x="72" y="0"/>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cxnSp>
        <p:nvCxnSpPr>
          <p:cNvPr id="272" name="Google Shape;272;p7"/>
          <p:cNvCxnSpPr/>
          <p:nvPr/>
        </p:nvCxnSpPr>
        <p:spPr>
          <a:xfrm>
            <a:off x="2228850" y="3829050"/>
            <a:ext cx="971550" cy="285750"/>
          </a:xfrm>
          <a:prstGeom prst="straightConnector1">
            <a:avLst/>
          </a:prstGeom>
          <a:noFill/>
          <a:ln w="9525" cap="flat" cmpd="sng">
            <a:solidFill>
              <a:schemeClr val="dk1"/>
            </a:solidFill>
            <a:prstDash val="solid"/>
            <a:round/>
            <a:headEnd type="none" w="med" len="med"/>
            <a:tailEnd type="triangle" w="med" len="med"/>
          </a:ln>
        </p:spPr>
      </p:cxnSp>
      <p:sp>
        <p:nvSpPr>
          <p:cNvPr id="273" name="Google Shape;273;p7"/>
          <p:cNvSpPr/>
          <p:nvPr/>
        </p:nvSpPr>
        <p:spPr>
          <a:xfrm>
            <a:off x="4514850" y="2457450"/>
            <a:ext cx="2800350" cy="1943100"/>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74" name="Google Shape;274;p7"/>
          <p:cNvSpPr txBox="1"/>
          <p:nvPr/>
        </p:nvSpPr>
        <p:spPr>
          <a:xfrm>
            <a:off x="4514850" y="2457451"/>
            <a:ext cx="2800350" cy="122341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When (x,y) is an edge,</a:t>
            </a:r>
            <a:endParaRPr/>
          </a:p>
          <a:p>
            <a:pPr marL="0" marR="0" lvl="0" indent="0" algn="just"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we say that x is </a:t>
            </a:r>
            <a:r>
              <a:rPr lang="en-US" sz="1050" b="0" i="1" u="none" strike="noStrike" cap="none">
                <a:solidFill>
                  <a:srgbClr val="000000"/>
                </a:solidFill>
                <a:latin typeface="Arial"/>
                <a:ea typeface="Arial"/>
                <a:cs typeface="Arial"/>
                <a:sym typeface="Arial"/>
              </a:rPr>
              <a:t>adjacent to</a:t>
            </a:r>
            <a:r>
              <a:rPr lang="en-US" sz="1050" b="0" i="0" u="none" strike="noStrike" cap="none">
                <a:solidFill>
                  <a:srgbClr val="000000"/>
                </a:solidFill>
                <a:latin typeface="Arial"/>
                <a:ea typeface="Arial"/>
                <a:cs typeface="Arial"/>
                <a:sym typeface="Arial"/>
              </a:rPr>
              <a:t> y, and y is </a:t>
            </a:r>
            <a:r>
              <a:rPr lang="en-US" sz="1050" b="0" i="1" u="none" strike="noStrike" cap="none">
                <a:solidFill>
                  <a:srgbClr val="000000"/>
                </a:solidFill>
                <a:latin typeface="Arial"/>
                <a:ea typeface="Arial"/>
                <a:cs typeface="Arial"/>
                <a:sym typeface="Arial"/>
              </a:rPr>
              <a:t>adjacent from</a:t>
            </a:r>
            <a:r>
              <a:rPr lang="en-US" sz="1050" b="0" i="0" u="none" strike="noStrike" cap="none">
                <a:solidFill>
                  <a:srgbClr val="000000"/>
                </a:solidFill>
                <a:latin typeface="Arial"/>
                <a:ea typeface="Arial"/>
                <a:cs typeface="Arial"/>
                <a:sym typeface="Arial"/>
              </a:rPr>
              <a:t> x.</a:t>
            </a:r>
            <a:endParaRPr/>
          </a:p>
          <a:p>
            <a:pPr marL="0" marR="0" lvl="0" indent="0" algn="just"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0 is adjacent to 1.</a:t>
            </a:r>
            <a:endParaRPr/>
          </a:p>
          <a:p>
            <a:pPr marL="0" marR="0" lvl="0" indent="0" algn="just"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1 is not adjacent to 0.</a:t>
            </a:r>
            <a:endParaRPr/>
          </a:p>
          <a:p>
            <a:pPr marL="0" marR="0" lvl="0" indent="0" algn="just"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2 is adjacent from 1.</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isp">
  <a:themeElements>
    <a:clrScheme name="Wisp">
      <a:dk1>
        <a:srgbClr val="000000"/>
      </a:dk1>
      <a:lt1>
        <a:srgbClr val="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4067</TotalTime>
  <Words>2239</Words>
  <Application>Microsoft Office PowerPoint</Application>
  <PresentationFormat>On-screen Show (16:9)</PresentationFormat>
  <Paragraphs>432</Paragraphs>
  <Slides>52</Slides>
  <Notes>46</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52</vt:i4>
      </vt:variant>
    </vt:vector>
  </HeadingPairs>
  <TitlesOfParts>
    <vt:vector size="63" baseType="lpstr">
      <vt:lpstr>Inter</vt:lpstr>
      <vt:lpstr>Times New Roman</vt:lpstr>
      <vt:lpstr>Nunito</vt:lpstr>
      <vt:lpstr>Arial</vt:lpstr>
      <vt:lpstr>Arimo</vt:lpstr>
      <vt:lpstr>Roboto</vt:lpstr>
      <vt:lpstr>inter-regular</vt:lpstr>
      <vt:lpstr>Century Gothic</vt:lpstr>
      <vt:lpstr>Noto Sans</vt:lpstr>
      <vt:lpstr>Simple Light</vt:lpstr>
      <vt:lpstr>Wisp</vt:lpstr>
      <vt:lpstr>DATA STRUCTURE  WEEK 15</vt:lpstr>
      <vt:lpstr>Content</vt:lpstr>
      <vt:lpstr>Load Factor</vt:lpstr>
      <vt:lpstr>EXAMPLE</vt:lpstr>
      <vt:lpstr>PowerPoint Presentation</vt:lpstr>
      <vt:lpstr>Definition of Graphs</vt:lpstr>
      <vt:lpstr>Real Time Application of Graph</vt:lpstr>
      <vt:lpstr>Graph Representation </vt:lpstr>
      <vt:lpstr>Examples of Graphs</vt:lpstr>
      <vt:lpstr>A “Real-life” Example of a Graph </vt:lpstr>
      <vt:lpstr>Types of Graphs in Data Structures</vt:lpstr>
      <vt:lpstr>Graph Representation</vt:lpstr>
      <vt:lpstr>Example of Adjacency Matrix</vt:lpstr>
      <vt:lpstr>Another Example of Adj. Matrix</vt:lpstr>
      <vt:lpstr>Example</vt:lpstr>
      <vt:lpstr>Example</vt:lpstr>
      <vt:lpstr>Pros and Cons of Adjacency Matrices</vt:lpstr>
      <vt:lpstr>Adjacency Lists Representation</vt:lpstr>
      <vt:lpstr>Example of Linked Representation</vt:lpstr>
      <vt:lpstr>Pros and Cons of Adjacency Lists</vt:lpstr>
      <vt:lpstr>Operations on Graphs in Data Structures</vt:lpstr>
      <vt:lpstr>Implementation of Graph using List</vt:lpstr>
      <vt:lpstr>Implementation of Graph using Matrix </vt:lpstr>
      <vt:lpstr>Graph Traversal Techniques</vt:lpstr>
      <vt:lpstr>Graph Traversal (Contd.)</vt:lpstr>
      <vt:lpstr>Depth-First Search </vt:lpstr>
      <vt:lpstr>Example</vt:lpstr>
      <vt:lpstr>Illustration of DFS</vt:lpstr>
      <vt:lpstr>DFS (Pseudo Code)</vt:lpstr>
      <vt:lpstr>Application of DFS</vt:lpstr>
      <vt:lpstr>BFS</vt:lpstr>
      <vt:lpstr>Breadth First Search or BFS for a Graph</vt:lpstr>
      <vt:lpstr>Breadth-First Search </vt:lpstr>
      <vt:lpstr>Illustration of BFS</vt:lpstr>
      <vt:lpstr>Implementation Of BFS </vt:lpstr>
      <vt:lpstr>Application of BFS</vt:lpstr>
      <vt:lpstr>Shortest Path </vt:lpstr>
      <vt:lpstr>Example</vt:lpstr>
      <vt:lpstr>Example</vt:lpstr>
      <vt:lpstr>Algorithm</vt:lpstr>
      <vt:lpstr>Implementation</vt:lpstr>
      <vt:lpstr>Spanning Tree</vt:lpstr>
      <vt:lpstr>From a complete graph, by removing maximum e - n + 1 edges, we can construct a spanning tree.</vt:lpstr>
      <vt:lpstr>Minimum Spanning Tree</vt:lpstr>
      <vt:lpstr>Algorithm for Finding MPST</vt:lpstr>
      <vt:lpstr>Prim’s Algorithm </vt:lpstr>
      <vt:lpstr>PowerPoint Presentation</vt:lpstr>
      <vt:lpstr>Example</vt:lpstr>
      <vt:lpstr>Kruskal's Spanning Tree Algorithm </vt:lpstr>
      <vt:lpstr>Topological Sorting</vt:lpstr>
      <vt:lpstr>Implementation </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STRUCTURE  WEEK 15</dc:title>
  <dc:creator>sobia iftikhar</dc:creator>
  <cp:lastModifiedBy>Administrator</cp:lastModifiedBy>
  <cp:revision>15</cp:revision>
  <dcterms:modified xsi:type="dcterms:W3CDTF">2022-12-09T04:54:35Z</dcterms:modified>
</cp:coreProperties>
</file>